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3"/>
  </p:notesMasterIdLst>
  <p:sldIdLst>
    <p:sldId id="258" r:id="rId3"/>
    <p:sldId id="262" r:id="rId4"/>
    <p:sldId id="316" r:id="rId5"/>
    <p:sldId id="283" r:id="rId6"/>
    <p:sldId id="315" r:id="rId7"/>
    <p:sldId id="263" r:id="rId8"/>
    <p:sldId id="299" r:id="rId9"/>
    <p:sldId id="284" r:id="rId10"/>
    <p:sldId id="292" r:id="rId11"/>
    <p:sldId id="293" r:id="rId12"/>
    <p:sldId id="300" r:id="rId13"/>
    <p:sldId id="302" r:id="rId14"/>
    <p:sldId id="307" r:id="rId15"/>
    <p:sldId id="296" r:id="rId16"/>
    <p:sldId id="257" r:id="rId17"/>
    <p:sldId id="303" r:id="rId18"/>
    <p:sldId id="298" r:id="rId19"/>
    <p:sldId id="310" r:id="rId20"/>
    <p:sldId id="286" r:id="rId21"/>
    <p:sldId id="305" r:id="rId22"/>
    <p:sldId id="306" r:id="rId23"/>
    <p:sldId id="301" r:id="rId24"/>
    <p:sldId id="289" r:id="rId25"/>
    <p:sldId id="277" r:id="rId26"/>
    <p:sldId id="312" r:id="rId27"/>
    <p:sldId id="295" r:id="rId28"/>
    <p:sldId id="314" r:id="rId29"/>
    <p:sldId id="308" r:id="rId30"/>
    <p:sldId id="279"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87" d="100"/>
          <a:sy n="87" d="100"/>
        </p:scale>
        <p:origin x="55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A4C398-14F9-423C-85BC-A7D223E2ED2E}" type="datetimeFigureOut">
              <a:rPr lang="en-US" smtClean="0"/>
              <a:t>14-Aug-21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2FCBF-527A-4212-AFF6-B73D0A8FC61F}" type="slidenum">
              <a:rPr lang="en-US" smtClean="0"/>
              <a:t>‹#›</a:t>
            </a:fld>
            <a:endParaRPr lang="en-US"/>
          </a:p>
        </p:txBody>
      </p:sp>
    </p:spTree>
    <p:extLst>
      <p:ext uri="{BB962C8B-B14F-4D97-AF65-F5344CB8AC3E}">
        <p14:creationId xmlns:p14="http://schemas.microsoft.com/office/powerpoint/2010/main" val="261623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33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3624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28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48852" y="1"/>
            <a:ext cx="541589" cy="4339884"/>
            <a:chOff x="6176324" y="51530"/>
            <a:chExt cx="466512" cy="3738701"/>
          </a:xfrm>
        </p:grpSpPr>
        <p:sp>
          <p:nvSpPr>
            <p:cNvPr id="11" name="Google Shape;11;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2"/>
            <p:cNvSpPr/>
            <p:nvPr/>
          </p:nvSpPr>
          <p:spPr>
            <a:xfrm>
              <a:off x="6400725" y="51530"/>
              <a:ext cx="17700" cy="29235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 name="Google Shape;13;p2"/>
          <p:cNvGrpSpPr/>
          <p:nvPr/>
        </p:nvGrpSpPr>
        <p:grpSpPr>
          <a:xfrm>
            <a:off x="9413861" y="2"/>
            <a:ext cx="685449" cy="2552409"/>
            <a:chOff x="4897958" y="1976913"/>
            <a:chExt cx="514087" cy="1914307"/>
          </a:xfrm>
        </p:grpSpPr>
        <p:sp>
          <p:nvSpPr>
            <p:cNvPr id="14" name="Google Shape;14;p2"/>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2"/>
            <p:cNvSpPr/>
            <p:nvPr/>
          </p:nvSpPr>
          <p:spPr>
            <a:xfrm>
              <a:off x="5157463" y="1976913"/>
              <a:ext cx="17700" cy="998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 name="Google Shape;16;p2"/>
          <p:cNvGrpSpPr/>
          <p:nvPr/>
        </p:nvGrpSpPr>
        <p:grpSpPr>
          <a:xfrm>
            <a:off x="4443521" y="-10"/>
            <a:ext cx="541587" cy="2445815"/>
            <a:chOff x="5578966" y="2128142"/>
            <a:chExt cx="406190" cy="1834361"/>
          </a:xfrm>
        </p:grpSpPr>
        <p:sp>
          <p:nvSpPr>
            <p:cNvPr id="17" name="Google Shape;17;p2"/>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5774600" y="2128142"/>
              <a:ext cx="17700" cy="846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 name="Google Shape;19;p2"/>
          <p:cNvGrpSpPr/>
          <p:nvPr/>
        </p:nvGrpSpPr>
        <p:grpSpPr>
          <a:xfrm>
            <a:off x="6567681" y="-5"/>
            <a:ext cx="622016" cy="3535913"/>
            <a:chOff x="6176324" y="1138296"/>
            <a:chExt cx="466512" cy="2651935"/>
          </a:xfrm>
        </p:grpSpPr>
        <p:sp>
          <p:nvSpPr>
            <p:cNvPr id="20" name="Google Shape;20;p2"/>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a:off x="6400713" y="1138296"/>
              <a:ext cx="17700" cy="18366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 name="Google Shape;22;p2"/>
          <p:cNvGrpSpPr/>
          <p:nvPr/>
        </p:nvGrpSpPr>
        <p:grpSpPr>
          <a:xfrm>
            <a:off x="1563098" y="2"/>
            <a:ext cx="635407" cy="2359124"/>
            <a:chOff x="6798998" y="1831963"/>
            <a:chExt cx="476555" cy="1769343"/>
          </a:xfrm>
        </p:grpSpPr>
        <p:sp>
          <p:nvSpPr>
            <p:cNvPr id="23" name="Google Shape;23;p2"/>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7026850" y="1831963"/>
              <a:ext cx="17700" cy="1143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 name="Google Shape;25;p2"/>
          <p:cNvGrpSpPr/>
          <p:nvPr/>
        </p:nvGrpSpPr>
        <p:grpSpPr>
          <a:xfrm>
            <a:off x="11353252" y="1"/>
            <a:ext cx="227296" cy="2978705"/>
            <a:chOff x="7576714" y="1094963"/>
            <a:chExt cx="170472" cy="2234029"/>
          </a:xfrm>
        </p:grpSpPr>
        <p:sp>
          <p:nvSpPr>
            <p:cNvPr id="26" name="Google Shape;26;p2"/>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7652975" y="1094963"/>
              <a:ext cx="17700" cy="1880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 name="Google Shape;28;p2"/>
          <p:cNvGrpSpPr/>
          <p:nvPr/>
        </p:nvGrpSpPr>
        <p:grpSpPr>
          <a:xfrm>
            <a:off x="3060363" y="0"/>
            <a:ext cx="384500" cy="3846288"/>
            <a:chOff x="7883572" y="937188"/>
            <a:chExt cx="288375" cy="2884716"/>
          </a:xfrm>
        </p:grpSpPr>
        <p:sp>
          <p:nvSpPr>
            <p:cNvPr id="29" name="Google Shape;29;p2"/>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8024900" y="937188"/>
              <a:ext cx="17700" cy="2037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 name="Google Shape;31;p2"/>
          <p:cNvGrpSpPr/>
          <p:nvPr/>
        </p:nvGrpSpPr>
        <p:grpSpPr>
          <a:xfrm>
            <a:off x="1520862" y="390987"/>
            <a:ext cx="210397" cy="240948"/>
            <a:chOff x="3462796" y="2555878"/>
            <a:chExt cx="157798" cy="180711"/>
          </a:xfrm>
        </p:grpSpPr>
        <p:sp>
          <p:nvSpPr>
            <p:cNvPr id="32" name="Google Shape;32;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 name="Google Shape;38;p2"/>
          <p:cNvGrpSpPr/>
          <p:nvPr/>
        </p:nvGrpSpPr>
        <p:grpSpPr>
          <a:xfrm>
            <a:off x="5363215" y="2552385"/>
            <a:ext cx="240539" cy="253407"/>
            <a:chOff x="3770248" y="2527300"/>
            <a:chExt cx="180404" cy="190055"/>
          </a:xfrm>
        </p:grpSpPr>
        <p:sp>
          <p:nvSpPr>
            <p:cNvPr id="39" name="Google Shape;3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3" name="Google Shape;43;p2"/>
          <p:cNvGrpSpPr/>
          <p:nvPr/>
        </p:nvGrpSpPr>
        <p:grpSpPr>
          <a:xfrm>
            <a:off x="9859819" y="688093"/>
            <a:ext cx="285951" cy="327472"/>
            <a:chOff x="3462796" y="2555878"/>
            <a:chExt cx="157798" cy="180711"/>
          </a:xfrm>
        </p:grpSpPr>
        <p:sp>
          <p:nvSpPr>
            <p:cNvPr id="44" name="Google Shape;44;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 name="Google Shape;50;p2"/>
          <p:cNvGrpSpPr/>
          <p:nvPr/>
        </p:nvGrpSpPr>
        <p:grpSpPr>
          <a:xfrm>
            <a:off x="7958193" y="3365517"/>
            <a:ext cx="326916" cy="344405"/>
            <a:chOff x="3770248" y="2527300"/>
            <a:chExt cx="180404" cy="190055"/>
          </a:xfrm>
        </p:grpSpPr>
        <p:sp>
          <p:nvSpPr>
            <p:cNvPr id="51" name="Google Shape;51;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 name="Google Shape;55;p2"/>
          <p:cNvGrpSpPr/>
          <p:nvPr/>
        </p:nvGrpSpPr>
        <p:grpSpPr>
          <a:xfrm rot="5400000">
            <a:off x="7623596" y="1645449"/>
            <a:ext cx="285931" cy="327424"/>
            <a:chOff x="3462796" y="2555878"/>
            <a:chExt cx="157798" cy="180711"/>
          </a:xfrm>
        </p:grpSpPr>
        <p:sp>
          <p:nvSpPr>
            <p:cNvPr id="56" name="Google Shape;56;p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 name="Google Shape;62;p2"/>
          <p:cNvGrpSpPr/>
          <p:nvPr/>
        </p:nvGrpSpPr>
        <p:grpSpPr>
          <a:xfrm>
            <a:off x="450997" y="4037451"/>
            <a:ext cx="240539" cy="253407"/>
            <a:chOff x="3770248" y="2527300"/>
            <a:chExt cx="180404" cy="190055"/>
          </a:xfrm>
        </p:grpSpPr>
        <p:sp>
          <p:nvSpPr>
            <p:cNvPr id="63" name="Google Shape;63;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 name="Google Shape;67;p2"/>
          <p:cNvSpPr txBox="1">
            <a:spLocks noGrp="1"/>
          </p:cNvSpPr>
          <p:nvPr>
            <p:ph type="ctrTitle"/>
          </p:nvPr>
        </p:nvSpPr>
        <p:spPr>
          <a:xfrm>
            <a:off x="1140400" y="4509633"/>
            <a:ext cx="9911200" cy="1080400"/>
          </a:xfrm>
          <a:prstGeom prst="rect">
            <a:avLst/>
          </a:prstGeom>
          <a:effectLst>
            <a:outerShdw dist="19050" dir="5400000" algn="bl" rotWithShape="0">
              <a:schemeClr val="dk1">
                <a:alpha val="20000"/>
              </a:schemeClr>
            </a:outerShdw>
          </a:effectLst>
        </p:spPr>
        <p:txBody>
          <a:bodyPr spcFirstLastPara="1" wrap="square" lIns="0" tIns="0" rIns="0" bIns="0" anchor="t" anchorCtr="0">
            <a:noAutofit/>
          </a:bodyPr>
          <a:lstStyle>
            <a:lvl1pPr lvl="0"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1pPr>
            <a:lvl2pPr lvl="1"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2pPr>
            <a:lvl3pPr lvl="2"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3pPr>
            <a:lvl4pPr lvl="3"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4pPr>
            <a:lvl5pPr lvl="4"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5pPr>
            <a:lvl6pPr lvl="5"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6pPr>
            <a:lvl7pPr lvl="6"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7pPr>
            <a:lvl8pPr lvl="7"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8pPr>
            <a:lvl9pPr lvl="8" algn="ctr" rtl="0">
              <a:spcBef>
                <a:spcPts val="0"/>
              </a:spcBef>
              <a:spcAft>
                <a:spcPts val="0"/>
              </a:spcAft>
              <a:buClr>
                <a:schemeClr val="lt1"/>
              </a:buClr>
              <a:buSzPts val="6500"/>
              <a:buFont typeface="Amatic SC"/>
              <a:buNone/>
              <a:defRPr sz="8666">
                <a:solidFill>
                  <a:schemeClr val="lt1"/>
                </a:solidFill>
                <a:latin typeface="Amatic SC"/>
                <a:ea typeface="Amatic SC"/>
                <a:cs typeface="Amatic SC"/>
                <a:sym typeface="Amatic SC"/>
              </a:defRPr>
            </a:lvl9pPr>
          </a:lstStyle>
          <a:p>
            <a:endParaRPr/>
          </a:p>
        </p:txBody>
      </p:sp>
      <p:grpSp>
        <p:nvGrpSpPr>
          <p:cNvPr id="68" name="Google Shape;68;p2"/>
          <p:cNvGrpSpPr/>
          <p:nvPr/>
        </p:nvGrpSpPr>
        <p:grpSpPr>
          <a:xfrm rot="-2700000">
            <a:off x="11407640" y="3788830"/>
            <a:ext cx="240536" cy="253404"/>
            <a:chOff x="3770248" y="2527300"/>
            <a:chExt cx="180404" cy="190055"/>
          </a:xfrm>
        </p:grpSpPr>
        <p:sp>
          <p:nvSpPr>
            <p:cNvPr id="69" name="Google Shape;69;p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 name="Google Shape;73;p2"/>
          <p:cNvGrpSpPr/>
          <p:nvPr/>
        </p:nvGrpSpPr>
        <p:grpSpPr>
          <a:xfrm>
            <a:off x="3312633" y="4"/>
            <a:ext cx="1395600" cy="4131763"/>
            <a:chOff x="2484475" y="3"/>
            <a:chExt cx="1046700" cy="3098822"/>
          </a:xfrm>
        </p:grpSpPr>
        <p:sp>
          <p:nvSpPr>
            <p:cNvPr id="74" name="Google Shape;74;p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6" name="Google Shape;76;p2"/>
            <p:cNvGrpSpPr/>
            <p:nvPr/>
          </p:nvGrpSpPr>
          <p:grpSpPr>
            <a:xfrm>
              <a:off x="2769703" y="3"/>
              <a:ext cx="510180" cy="2812953"/>
              <a:chOff x="1818382" y="1216859"/>
              <a:chExt cx="466728" cy="2573372"/>
            </a:xfrm>
          </p:grpSpPr>
          <p:grpSp>
            <p:nvGrpSpPr>
              <p:cNvPr id="77" name="Google Shape;77;p2"/>
              <p:cNvGrpSpPr/>
              <p:nvPr/>
            </p:nvGrpSpPr>
            <p:grpSpPr>
              <a:xfrm>
                <a:off x="1818382" y="2971595"/>
                <a:ext cx="466728" cy="818636"/>
                <a:chOff x="1818382" y="2942618"/>
                <a:chExt cx="466728" cy="818636"/>
              </a:xfrm>
            </p:grpSpPr>
            <p:sp>
              <p:nvSpPr>
                <p:cNvPr id="78" name="Google Shape;78;p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1" name="Google Shape;81;p2"/>
              <p:cNvSpPr/>
              <p:nvPr/>
            </p:nvSpPr>
            <p:spPr>
              <a:xfrm>
                <a:off x="2046058" y="1216859"/>
                <a:ext cx="17700" cy="176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 name="Google Shape;82;p2"/>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3" name="Google Shape;83;p2"/>
          <p:cNvGrpSpPr/>
          <p:nvPr/>
        </p:nvGrpSpPr>
        <p:grpSpPr>
          <a:xfrm>
            <a:off x="5282491" y="-6"/>
            <a:ext cx="1207055" cy="2551619"/>
            <a:chOff x="3961868" y="-4"/>
            <a:chExt cx="905291" cy="1913714"/>
          </a:xfrm>
        </p:grpSpPr>
        <p:grpSp>
          <p:nvGrpSpPr>
            <p:cNvPr id="84" name="Google Shape;84;p2"/>
            <p:cNvGrpSpPr/>
            <p:nvPr/>
          </p:nvGrpSpPr>
          <p:grpSpPr>
            <a:xfrm>
              <a:off x="3961868" y="1008419"/>
              <a:ext cx="905291" cy="905291"/>
              <a:chOff x="764100" y="3623300"/>
              <a:chExt cx="1046700" cy="1046700"/>
            </a:xfrm>
          </p:grpSpPr>
          <p:sp>
            <p:nvSpPr>
              <p:cNvPr id="85" name="Google Shape;85;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 name="Google Shape;87;p2"/>
            <p:cNvGrpSpPr/>
            <p:nvPr/>
          </p:nvGrpSpPr>
          <p:grpSpPr>
            <a:xfrm>
              <a:off x="4155315" y="-4"/>
              <a:ext cx="522826" cy="1721098"/>
              <a:chOff x="2447534" y="2035293"/>
              <a:chExt cx="478297" cy="1574511"/>
            </a:xfrm>
          </p:grpSpPr>
          <p:grpSp>
            <p:nvGrpSpPr>
              <p:cNvPr id="88" name="Google Shape;88;p2"/>
              <p:cNvGrpSpPr/>
              <p:nvPr/>
            </p:nvGrpSpPr>
            <p:grpSpPr>
              <a:xfrm>
                <a:off x="2447534" y="2035293"/>
                <a:ext cx="478297" cy="1574511"/>
                <a:chOff x="2447534" y="2035293"/>
                <a:chExt cx="478297" cy="1574511"/>
              </a:xfrm>
            </p:grpSpPr>
            <p:grpSp>
              <p:nvGrpSpPr>
                <p:cNvPr id="89" name="Google Shape;89;p2"/>
                <p:cNvGrpSpPr/>
                <p:nvPr/>
              </p:nvGrpSpPr>
              <p:grpSpPr>
                <a:xfrm>
                  <a:off x="2447534" y="2971595"/>
                  <a:ext cx="478297" cy="638209"/>
                  <a:chOff x="2447534" y="3081786"/>
                  <a:chExt cx="478297" cy="638209"/>
                </a:xfrm>
              </p:grpSpPr>
              <p:sp>
                <p:nvSpPr>
                  <p:cNvPr id="90" name="Google Shape;90;p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3" name="Google Shape;93;p2"/>
                <p:cNvSpPr/>
                <p:nvPr/>
              </p:nvSpPr>
              <p:spPr>
                <a:xfrm>
                  <a:off x="2675610" y="2035293"/>
                  <a:ext cx="17700" cy="94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4" name="Google Shape;94;p2"/>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95" name="Google Shape;95;p2"/>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96" name="Google Shape;96;p2"/>
          <p:cNvGrpSpPr/>
          <p:nvPr/>
        </p:nvGrpSpPr>
        <p:grpSpPr>
          <a:xfrm>
            <a:off x="6925625" y="6"/>
            <a:ext cx="697103" cy="1887935"/>
            <a:chOff x="5194218" y="4"/>
            <a:chExt cx="522827" cy="1415951"/>
          </a:xfrm>
        </p:grpSpPr>
        <p:grpSp>
          <p:nvGrpSpPr>
            <p:cNvPr id="97" name="Google Shape;97;p2"/>
            <p:cNvGrpSpPr/>
            <p:nvPr/>
          </p:nvGrpSpPr>
          <p:grpSpPr>
            <a:xfrm>
              <a:off x="5194218" y="893129"/>
              <a:ext cx="522827" cy="522827"/>
              <a:chOff x="764100" y="3623300"/>
              <a:chExt cx="1046700" cy="1046700"/>
            </a:xfrm>
          </p:grpSpPr>
          <p:sp>
            <p:nvSpPr>
              <p:cNvPr id="98" name="Google Shape;98;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 name="Google Shape;100;p2"/>
            <p:cNvGrpSpPr/>
            <p:nvPr/>
          </p:nvGrpSpPr>
          <p:grpSpPr>
            <a:xfrm>
              <a:off x="5371921" y="4"/>
              <a:ext cx="182209" cy="1277751"/>
              <a:chOff x="3305183" y="2153669"/>
              <a:chExt cx="166690" cy="1168924"/>
            </a:xfrm>
          </p:grpSpPr>
          <p:grpSp>
            <p:nvGrpSpPr>
              <p:cNvPr id="101" name="Google Shape;101;p2"/>
              <p:cNvGrpSpPr/>
              <p:nvPr/>
            </p:nvGrpSpPr>
            <p:grpSpPr>
              <a:xfrm>
                <a:off x="3305183" y="2153669"/>
                <a:ext cx="166690" cy="1168924"/>
                <a:chOff x="3305183" y="2153669"/>
                <a:chExt cx="166690" cy="1168924"/>
              </a:xfrm>
            </p:grpSpPr>
            <p:grpSp>
              <p:nvGrpSpPr>
                <p:cNvPr id="102" name="Google Shape;102;p2"/>
                <p:cNvGrpSpPr/>
                <p:nvPr/>
              </p:nvGrpSpPr>
              <p:grpSpPr>
                <a:xfrm>
                  <a:off x="3305183" y="2971595"/>
                  <a:ext cx="166690" cy="350998"/>
                  <a:chOff x="3305183" y="3146560"/>
                  <a:chExt cx="166690" cy="350998"/>
                </a:xfrm>
              </p:grpSpPr>
              <p:sp>
                <p:nvSpPr>
                  <p:cNvPr id="103" name="Google Shape;103;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 name="Google Shape;106;p2"/>
                <p:cNvSpPr/>
                <p:nvPr/>
              </p:nvSpPr>
              <p:spPr>
                <a:xfrm>
                  <a:off x="3375902" y="2153669"/>
                  <a:ext cx="17700" cy="82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7" name="Google Shape;107;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08" name="Google Shape;108;p2"/>
          <p:cNvGrpSpPr/>
          <p:nvPr/>
        </p:nvGrpSpPr>
        <p:grpSpPr>
          <a:xfrm>
            <a:off x="10433063" y="6"/>
            <a:ext cx="1147463" cy="4032469"/>
            <a:chOff x="7824797" y="4"/>
            <a:chExt cx="860597" cy="3024352"/>
          </a:xfrm>
        </p:grpSpPr>
        <p:grpSp>
          <p:nvGrpSpPr>
            <p:cNvPr id="109" name="Google Shape;109;p2"/>
            <p:cNvGrpSpPr/>
            <p:nvPr/>
          </p:nvGrpSpPr>
          <p:grpSpPr>
            <a:xfrm>
              <a:off x="7824797" y="1891931"/>
              <a:ext cx="860597" cy="1132425"/>
              <a:chOff x="764100" y="3623300"/>
              <a:chExt cx="1046700" cy="1046700"/>
            </a:xfrm>
          </p:grpSpPr>
          <p:sp>
            <p:nvSpPr>
              <p:cNvPr id="110" name="Google Shape;110;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 name="Google Shape;112;p2"/>
            <p:cNvGrpSpPr/>
            <p:nvPr/>
          </p:nvGrpSpPr>
          <p:grpSpPr>
            <a:xfrm>
              <a:off x="8100547" y="4"/>
              <a:ext cx="300376" cy="2805682"/>
              <a:chOff x="3792712" y="1254959"/>
              <a:chExt cx="274793" cy="2566720"/>
            </a:xfrm>
          </p:grpSpPr>
          <p:grpSp>
            <p:nvGrpSpPr>
              <p:cNvPr id="113" name="Google Shape;113;p2"/>
              <p:cNvGrpSpPr/>
              <p:nvPr/>
            </p:nvGrpSpPr>
            <p:grpSpPr>
              <a:xfrm>
                <a:off x="3792712" y="1254959"/>
                <a:ext cx="274793" cy="2566720"/>
                <a:chOff x="3792712" y="1254959"/>
                <a:chExt cx="274793" cy="2566720"/>
              </a:xfrm>
            </p:grpSpPr>
            <p:grpSp>
              <p:nvGrpSpPr>
                <p:cNvPr id="114" name="Google Shape;114;p2"/>
                <p:cNvGrpSpPr/>
                <p:nvPr/>
              </p:nvGrpSpPr>
              <p:grpSpPr>
                <a:xfrm>
                  <a:off x="3792712" y="2971595"/>
                  <a:ext cx="274793" cy="850085"/>
                  <a:chOff x="3792712" y="2879468"/>
                  <a:chExt cx="274793" cy="850085"/>
                </a:xfrm>
              </p:grpSpPr>
              <p:sp>
                <p:nvSpPr>
                  <p:cNvPr id="115" name="Google Shape;115;p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8" name="Google Shape;118;p2"/>
                <p:cNvSpPr/>
                <p:nvPr/>
              </p:nvSpPr>
              <p:spPr>
                <a:xfrm>
                  <a:off x="3923169" y="1254959"/>
                  <a:ext cx="17700" cy="172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2"/>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20" name="Google Shape;120;p2"/>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21" name="Google Shape;121;p2"/>
          <p:cNvGrpSpPr/>
          <p:nvPr/>
        </p:nvGrpSpPr>
        <p:grpSpPr>
          <a:xfrm>
            <a:off x="1590135" y="-6"/>
            <a:ext cx="1395600" cy="3233244"/>
            <a:chOff x="1192601" y="-5"/>
            <a:chExt cx="1046700" cy="2424933"/>
          </a:xfrm>
        </p:grpSpPr>
        <p:grpSp>
          <p:nvGrpSpPr>
            <p:cNvPr id="122" name="Google Shape;122;p2"/>
            <p:cNvGrpSpPr/>
            <p:nvPr/>
          </p:nvGrpSpPr>
          <p:grpSpPr>
            <a:xfrm>
              <a:off x="1192601" y="1378228"/>
              <a:ext cx="1046700" cy="1046700"/>
              <a:chOff x="764100" y="3623300"/>
              <a:chExt cx="1046700" cy="1046700"/>
            </a:xfrm>
          </p:grpSpPr>
          <p:sp>
            <p:nvSpPr>
              <p:cNvPr id="123" name="Google Shape;123;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2"/>
            <p:cNvGrpSpPr/>
            <p:nvPr/>
          </p:nvGrpSpPr>
          <p:grpSpPr>
            <a:xfrm>
              <a:off x="1417979" y="-5"/>
              <a:ext cx="580390" cy="2131191"/>
              <a:chOff x="522260" y="1950146"/>
              <a:chExt cx="530958" cy="1949676"/>
            </a:xfrm>
          </p:grpSpPr>
          <p:grpSp>
            <p:nvGrpSpPr>
              <p:cNvPr id="126" name="Google Shape;126;p2"/>
              <p:cNvGrpSpPr/>
              <p:nvPr/>
            </p:nvGrpSpPr>
            <p:grpSpPr>
              <a:xfrm>
                <a:off x="522260" y="1950146"/>
                <a:ext cx="530958" cy="1949676"/>
                <a:chOff x="522260" y="1950146"/>
                <a:chExt cx="530958" cy="1949676"/>
              </a:xfrm>
            </p:grpSpPr>
            <p:grpSp>
              <p:nvGrpSpPr>
                <p:cNvPr id="127" name="Google Shape;127;p2"/>
                <p:cNvGrpSpPr/>
                <p:nvPr/>
              </p:nvGrpSpPr>
              <p:grpSpPr>
                <a:xfrm>
                  <a:off x="522260" y="2971595"/>
                  <a:ext cx="530958" cy="928227"/>
                  <a:chOff x="522260" y="2971595"/>
                  <a:chExt cx="530958" cy="928227"/>
                </a:xfrm>
              </p:grpSpPr>
              <p:sp>
                <p:nvSpPr>
                  <p:cNvPr id="128" name="Google Shape;128;p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2" name="Google Shape;132;p2"/>
                <p:cNvSpPr/>
                <p:nvPr/>
              </p:nvSpPr>
              <p:spPr>
                <a:xfrm>
                  <a:off x="786939" y="1950146"/>
                  <a:ext cx="17700" cy="102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 name="Google Shape;133;p2"/>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34" name="Google Shape;134;p2"/>
          <p:cNvGrpSpPr/>
          <p:nvPr/>
        </p:nvGrpSpPr>
        <p:grpSpPr>
          <a:xfrm>
            <a:off x="8014579" y="2"/>
            <a:ext cx="1395600" cy="3724503"/>
            <a:chOff x="6010934" y="1"/>
            <a:chExt cx="1046700" cy="2793377"/>
          </a:xfrm>
        </p:grpSpPr>
        <p:grpSp>
          <p:nvGrpSpPr>
            <p:cNvPr id="135" name="Google Shape;135;p2"/>
            <p:cNvGrpSpPr/>
            <p:nvPr/>
          </p:nvGrpSpPr>
          <p:grpSpPr>
            <a:xfrm>
              <a:off x="6010934" y="1746678"/>
              <a:ext cx="1046700" cy="1046700"/>
              <a:chOff x="764100" y="3623300"/>
              <a:chExt cx="1046700" cy="1046700"/>
            </a:xfrm>
          </p:grpSpPr>
          <p:sp>
            <p:nvSpPr>
              <p:cNvPr id="136" name="Google Shape;136;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8" name="Google Shape;138;p2"/>
            <p:cNvGrpSpPr/>
            <p:nvPr/>
          </p:nvGrpSpPr>
          <p:grpSpPr>
            <a:xfrm>
              <a:off x="6308747" y="1"/>
              <a:ext cx="441786" cy="2571886"/>
              <a:chOff x="1121941" y="1609666"/>
              <a:chExt cx="404159" cy="2352837"/>
            </a:xfrm>
          </p:grpSpPr>
          <p:grpSp>
            <p:nvGrpSpPr>
              <p:cNvPr id="139" name="Google Shape;139;p2"/>
              <p:cNvGrpSpPr/>
              <p:nvPr/>
            </p:nvGrpSpPr>
            <p:grpSpPr>
              <a:xfrm>
                <a:off x="1121941" y="1609666"/>
                <a:ext cx="404159" cy="2352837"/>
                <a:chOff x="1121941" y="1609666"/>
                <a:chExt cx="404159" cy="2352837"/>
              </a:xfrm>
            </p:grpSpPr>
            <p:grpSp>
              <p:nvGrpSpPr>
                <p:cNvPr id="140" name="Google Shape;140;p2"/>
                <p:cNvGrpSpPr/>
                <p:nvPr/>
              </p:nvGrpSpPr>
              <p:grpSpPr>
                <a:xfrm>
                  <a:off x="1121941" y="2971595"/>
                  <a:ext cx="404159" cy="990908"/>
                  <a:chOff x="1121941" y="2969319"/>
                  <a:chExt cx="404159" cy="990908"/>
                </a:xfrm>
              </p:grpSpPr>
              <p:sp>
                <p:nvSpPr>
                  <p:cNvPr id="141" name="Google Shape;141;p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5" name="Google Shape;145;p2"/>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6" name="Google Shape;146;p2"/>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147" name="Google Shape;147;p2"/>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148" name="Google Shape;148;p2"/>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149" name="Google Shape;149;p2"/>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150" name="Google Shape;150;p2"/>
          <p:cNvGrpSpPr/>
          <p:nvPr/>
        </p:nvGrpSpPr>
        <p:grpSpPr>
          <a:xfrm>
            <a:off x="962309" y="-1"/>
            <a:ext cx="697103" cy="3676239"/>
            <a:chOff x="721731" y="-1"/>
            <a:chExt cx="522827" cy="2757179"/>
          </a:xfrm>
        </p:grpSpPr>
        <p:grpSp>
          <p:nvGrpSpPr>
            <p:cNvPr id="151" name="Google Shape;151;p2"/>
            <p:cNvGrpSpPr/>
            <p:nvPr/>
          </p:nvGrpSpPr>
          <p:grpSpPr>
            <a:xfrm>
              <a:off x="721731" y="2234351"/>
              <a:ext cx="522827" cy="522827"/>
              <a:chOff x="764100" y="3623300"/>
              <a:chExt cx="1046700" cy="1046700"/>
            </a:xfrm>
          </p:grpSpPr>
          <p:sp>
            <p:nvSpPr>
              <p:cNvPr id="152" name="Google Shape;152;p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 name="Google Shape;154;p2"/>
            <p:cNvGrpSpPr/>
            <p:nvPr/>
          </p:nvGrpSpPr>
          <p:grpSpPr>
            <a:xfrm>
              <a:off x="892053" y="-1"/>
              <a:ext cx="182209" cy="2616197"/>
              <a:chOff x="3305183" y="929219"/>
              <a:chExt cx="166690" cy="2393374"/>
            </a:xfrm>
          </p:grpSpPr>
          <p:grpSp>
            <p:nvGrpSpPr>
              <p:cNvPr id="155" name="Google Shape;155;p2"/>
              <p:cNvGrpSpPr/>
              <p:nvPr/>
            </p:nvGrpSpPr>
            <p:grpSpPr>
              <a:xfrm>
                <a:off x="3305183" y="929219"/>
                <a:ext cx="166690" cy="2393374"/>
                <a:chOff x="3305183" y="929219"/>
                <a:chExt cx="166690" cy="2393374"/>
              </a:xfrm>
            </p:grpSpPr>
            <p:grpSp>
              <p:nvGrpSpPr>
                <p:cNvPr id="156" name="Google Shape;156;p2"/>
                <p:cNvGrpSpPr/>
                <p:nvPr/>
              </p:nvGrpSpPr>
              <p:grpSpPr>
                <a:xfrm>
                  <a:off x="3305183" y="2971595"/>
                  <a:ext cx="166690" cy="350998"/>
                  <a:chOff x="3305183" y="3146560"/>
                  <a:chExt cx="166690" cy="350998"/>
                </a:xfrm>
              </p:grpSpPr>
              <p:sp>
                <p:nvSpPr>
                  <p:cNvPr id="157" name="Google Shape;157;p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60" name="Google Shape;160;p2"/>
                <p:cNvSpPr/>
                <p:nvPr/>
              </p:nvSpPr>
              <p:spPr>
                <a:xfrm>
                  <a:off x="3375919" y="929219"/>
                  <a:ext cx="17700" cy="2048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1" name="Google Shape;161;p2"/>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1607375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61"/>
        <p:cNvGrpSpPr/>
        <p:nvPr/>
      </p:nvGrpSpPr>
      <p:grpSpPr>
        <a:xfrm>
          <a:off x="0" y="0"/>
          <a:ext cx="0" cy="0"/>
          <a:chOff x="0" y="0"/>
          <a:chExt cx="0" cy="0"/>
        </a:xfrm>
      </p:grpSpPr>
      <p:sp>
        <p:nvSpPr>
          <p:cNvPr id="562" name="Google Shape;562;p6"/>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563" name="Google Shape;563;p6"/>
          <p:cNvSpPr txBox="1">
            <a:spLocks noGrp="1"/>
          </p:cNvSpPr>
          <p:nvPr>
            <p:ph type="body" idx="1"/>
          </p:nvPr>
        </p:nvSpPr>
        <p:spPr>
          <a:xfrm>
            <a:off x="937200" y="1906867"/>
            <a:ext cx="3526000" cy="4034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64" name="Google Shape;564;p6"/>
          <p:cNvSpPr txBox="1">
            <a:spLocks noGrp="1"/>
          </p:cNvSpPr>
          <p:nvPr>
            <p:ph type="body" idx="2"/>
          </p:nvPr>
        </p:nvSpPr>
        <p:spPr>
          <a:xfrm>
            <a:off x="4957931" y="1906867"/>
            <a:ext cx="3526000" cy="4034800"/>
          </a:xfrm>
          <a:prstGeom prst="rect">
            <a:avLst/>
          </a:prstGeom>
        </p:spPr>
        <p:txBody>
          <a:bodyPr spcFirstLastPara="1" wrap="square" lIns="0" tIns="0" rIns="0" bIns="0" anchor="t" anchorCtr="0">
            <a:noAutofit/>
          </a:bodyPr>
          <a:lstStyle>
            <a:lvl1pPr marL="609585" lvl="0" indent="-474121" rtl="0">
              <a:spcBef>
                <a:spcPts val="0"/>
              </a:spcBef>
              <a:spcAft>
                <a:spcPts val="0"/>
              </a:spcAft>
              <a:buSzPts val="2000"/>
              <a:buChar char="⊹"/>
              <a:defRPr sz="2667"/>
            </a:lvl1pPr>
            <a:lvl2pPr marL="1219170" lvl="1" indent="-474121" rtl="0">
              <a:spcBef>
                <a:spcPts val="1067"/>
              </a:spcBef>
              <a:spcAft>
                <a:spcPts val="0"/>
              </a:spcAft>
              <a:buSzPts val="2000"/>
              <a:buChar char="×"/>
              <a:defRPr sz="2667"/>
            </a:lvl2pPr>
            <a:lvl3pPr marL="1828754" lvl="2" indent="-474121" rtl="0">
              <a:spcBef>
                <a:spcPts val="1067"/>
              </a:spcBef>
              <a:spcAft>
                <a:spcPts val="0"/>
              </a:spcAft>
              <a:buSzPts val="2000"/>
              <a:buChar char="⬩"/>
              <a:defRPr sz="2667"/>
            </a:lvl3pPr>
            <a:lvl4pPr marL="2438339" lvl="3" indent="-474121" rtl="0">
              <a:spcBef>
                <a:spcPts val="1067"/>
              </a:spcBef>
              <a:spcAft>
                <a:spcPts val="0"/>
              </a:spcAft>
              <a:buSzPts val="2000"/>
              <a:buChar char="●"/>
              <a:defRPr sz="2667"/>
            </a:lvl4pPr>
            <a:lvl5pPr marL="3047924" lvl="4" indent="-474121" rtl="0">
              <a:spcBef>
                <a:spcPts val="1067"/>
              </a:spcBef>
              <a:spcAft>
                <a:spcPts val="0"/>
              </a:spcAft>
              <a:buSzPts val="2000"/>
              <a:buChar char="○"/>
              <a:defRPr sz="2667"/>
            </a:lvl5pPr>
            <a:lvl6pPr marL="3657509" lvl="5" indent="-474121" rtl="0">
              <a:spcBef>
                <a:spcPts val="1067"/>
              </a:spcBef>
              <a:spcAft>
                <a:spcPts val="0"/>
              </a:spcAft>
              <a:buSzPts val="2000"/>
              <a:buChar char="■"/>
              <a:defRPr sz="2667"/>
            </a:lvl6pPr>
            <a:lvl7pPr marL="4267093" lvl="6" indent="-474121" rtl="0">
              <a:spcBef>
                <a:spcPts val="1067"/>
              </a:spcBef>
              <a:spcAft>
                <a:spcPts val="0"/>
              </a:spcAft>
              <a:buSzPts val="2000"/>
              <a:buChar char="●"/>
              <a:defRPr sz="2667"/>
            </a:lvl7pPr>
            <a:lvl8pPr marL="4876678" lvl="7" indent="-474121" rtl="0">
              <a:spcBef>
                <a:spcPts val="1067"/>
              </a:spcBef>
              <a:spcAft>
                <a:spcPts val="0"/>
              </a:spcAft>
              <a:buSzPts val="2000"/>
              <a:buChar char="○"/>
              <a:defRPr sz="2667"/>
            </a:lvl8pPr>
            <a:lvl9pPr marL="5486263" lvl="8" indent="-474121" rtl="0">
              <a:spcBef>
                <a:spcPts val="1067"/>
              </a:spcBef>
              <a:spcAft>
                <a:spcPts val="1067"/>
              </a:spcAft>
              <a:buSzPts val="2000"/>
              <a:buChar char="■"/>
              <a:defRPr sz="2667"/>
            </a:lvl9pPr>
          </a:lstStyle>
          <a:p>
            <a:endParaRPr/>
          </a:p>
        </p:txBody>
      </p:sp>
      <p:sp>
        <p:nvSpPr>
          <p:cNvPr id="565" name="Google Shape;565;p6"/>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566" name="Google Shape;566;p6"/>
          <p:cNvGrpSpPr/>
          <p:nvPr/>
        </p:nvGrpSpPr>
        <p:grpSpPr>
          <a:xfrm>
            <a:off x="371746" y="1098457"/>
            <a:ext cx="384501" cy="440356"/>
            <a:chOff x="3462796" y="2555878"/>
            <a:chExt cx="157798" cy="180711"/>
          </a:xfrm>
        </p:grpSpPr>
        <p:sp>
          <p:nvSpPr>
            <p:cNvPr id="567" name="Google Shape;567;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73" name="Google Shape;573;p6"/>
          <p:cNvGrpSpPr/>
          <p:nvPr/>
        </p:nvGrpSpPr>
        <p:grpSpPr>
          <a:xfrm>
            <a:off x="8262574" y="-39"/>
            <a:ext cx="3980673" cy="6147288"/>
            <a:chOff x="6196930" y="-29"/>
            <a:chExt cx="2985505" cy="4610466"/>
          </a:xfrm>
        </p:grpSpPr>
        <p:grpSp>
          <p:nvGrpSpPr>
            <p:cNvPr id="574" name="Google Shape;574;p6"/>
            <p:cNvGrpSpPr/>
            <p:nvPr/>
          </p:nvGrpSpPr>
          <p:grpSpPr>
            <a:xfrm>
              <a:off x="7737776" y="-17"/>
              <a:ext cx="448629" cy="4610455"/>
              <a:chOff x="6798998" y="-1296139"/>
              <a:chExt cx="476555" cy="4897445"/>
            </a:xfrm>
          </p:grpSpPr>
          <p:sp>
            <p:nvSpPr>
              <p:cNvPr id="575" name="Google Shape;575;p6"/>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6"/>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7" name="Google Shape;577;p6"/>
            <p:cNvGrpSpPr/>
            <p:nvPr/>
          </p:nvGrpSpPr>
          <p:grpSpPr>
            <a:xfrm>
              <a:off x="8636876" y="46"/>
              <a:ext cx="382387" cy="1450044"/>
              <a:chOff x="5578966" y="2422197"/>
              <a:chExt cx="406190" cy="1540306"/>
            </a:xfrm>
          </p:grpSpPr>
          <p:sp>
            <p:nvSpPr>
              <p:cNvPr id="578" name="Google Shape;578;p6"/>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9" name="Google Shape;579;p6"/>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6"/>
            <p:cNvGrpSpPr/>
            <p:nvPr/>
          </p:nvGrpSpPr>
          <p:grpSpPr>
            <a:xfrm>
              <a:off x="8035385" y="23"/>
              <a:ext cx="439174" cy="2683136"/>
              <a:chOff x="6176324" y="940075"/>
              <a:chExt cx="466512" cy="2850155"/>
            </a:xfrm>
          </p:grpSpPr>
          <p:sp>
            <p:nvSpPr>
              <p:cNvPr id="581" name="Google Shape;581;p6"/>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6"/>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3" name="Google Shape;583;p6"/>
            <p:cNvGrpSpPr/>
            <p:nvPr/>
          </p:nvGrpSpPr>
          <p:grpSpPr>
            <a:xfrm>
              <a:off x="6363022" y="42"/>
              <a:ext cx="160482" cy="1242299"/>
              <a:chOff x="7576714" y="2009363"/>
              <a:chExt cx="170472" cy="1319629"/>
            </a:xfrm>
          </p:grpSpPr>
          <p:sp>
            <p:nvSpPr>
              <p:cNvPr id="584" name="Google Shape;584;p6"/>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6"/>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6" name="Google Shape;586;p6"/>
            <p:cNvGrpSpPr/>
            <p:nvPr/>
          </p:nvGrpSpPr>
          <p:grpSpPr>
            <a:xfrm>
              <a:off x="6999976" y="11"/>
              <a:ext cx="271476" cy="3307837"/>
              <a:chOff x="7883572" y="308161"/>
              <a:chExt cx="288375" cy="3513742"/>
            </a:xfrm>
          </p:grpSpPr>
          <p:sp>
            <p:nvSpPr>
              <p:cNvPr id="587" name="Google Shape;587;p6"/>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8" name="Google Shape;588;p6"/>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6"/>
            <p:cNvGrpSpPr/>
            <p:nvPr/>
          </p:nvGrpSpPr>
          <p:grpSpPr>
            <a:xfrm>
              <a:off x="6827964" y="636458"/>
              <a:ext cx="230791" cy="243118"/>
              <a:chOff x="3770248" y="2527300"/>
              <a:chExt cx="180404" cy="190055"/>
            </a:xfrm>
          </p:grpSpPr>
          <p:sp>
            <p:nvSpPr>
              <p:cNvPr id="590" name="Google Shape;590;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1" name="Google Shape;591;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2" name="Google Shape;592;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3" name="Google Shape;593;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4" name="Google Shape;594;p6"/>
            <p:cNvGrpSpPr/>
            <p:nvPr/>
          </p:nvGrpSpPr>
          <p:grpSpPr>
            <a:xfrm>
              <a:off x="8763367" y="2641902"/>
              <a:ext cx="230809" cy="243156"/>
              <a:chOff x="3770248" y="2527300"/>
              <a:chExt cx="180404" cy="190055"/>
            </a:xfrm>
          </p:grpSpPr>
          <p:sp>
            <p:nvSpPr>
              <p:cNvPr id="595" name="Google Shape;595;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6" name="Google Shape;596;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7" name="Google Shape;597;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8" name="Google Shape;598;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9" name="Google Shape;599;p6"/>
            <p:cNvGrpSpPr/>
            <p:nvPr/>
          </p:nvGrpSpPr>
          <p:grpSpPr>
            <a:xfrm rot="5400000">
              <a:off x="8655427" y="4253521"/>
              <a:ext cx="201871" cy="231166"/>
              <a:chOff x="3462796" y="2555878"/>
              <a:chExt cx="157798" cy="180711"/>
            </a:xfrm>
          </p:grpSpPr>
          <p:sp>
            <p:nvSpPr>
              <p:cNvPr id="600" name="Google Shape;600;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1" name="Google Shape;601;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4" name="Google Shape;604;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5" name="Google Shape;605;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06" name="Google Shape;606;p6"/>
            <p:cNvGrpSpPr/>
            <p:nvPr/>
          </p:nvGrpSpPr>
          <p:grpSpPr>
            <a:xfrm rot="-2700000">
              <a:off x="7375305" y="1863439"/>
              <a:ext cx="169840" cy="178926"/>
              <a:chOff x="3770248" y="2527300"/>
              <a:chExt cx="180404" cy="190055"/>
            </a:xfrm>
          </p:grpSpPr>
          <p:sp>
            <p:nvSpPr>
              <p:cNvPr id="607" name="Google Shape;607;p6"/>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8" name="Google Shape;608;p6"/>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9" name="Google Shape;609;p6"/>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0" name="Google Shape;610;p6"/>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1" name="Google Shape;611;p6"/>
            <p:cNvGrpSpPr/>
            <p:nvPr/>
          </p:nvGrpSpPr>
          <p:grpSpPr>
            <a:xfrm>
              <a:off x="6800134" y="23"/>
              <a:ext cx="985363" cy="1665685"/>
              <a:chOff x="2484475" y="1329455"/>
              <a:chExt cx="1046700" cy="1769370"/>
            </a:xfrm>
          </p:grpSpPr>
          <p:sp>
            <p:nvSpPr>
              <p:cNvPr id="612" name="Google Shape;612;p6"/>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3" name="Google Shape;613;p6"/>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14" name="Google Shape;614;p6"/>
              <p:cNvGrpSpPr/>
              <p:nvPr/>
            </p:nvGrpSpPr>
            <p:grpSpPr>
              <a:xfrm>
                <a:off x="2769703" y="1329455"/>
                <a:ext cx="510180" cy="1483501"/>
                <a:chOff x="1818382" y="2433081"/>
                <a:chExt cx="466728" cy="1357150"/>
              </a:xfrm>
            </p:grpSpPr>
            <p:grpSp>
              <p:nvGrpSpPr>
                <p:cNvPr id="615" name="Google Shape;615;p6"/>
                <p:cNvGrpSpPr/>
                <p:nvPr/>
              </p:nvGrpSpPr>
              <p:grpSpPr>
                <a:xfrm>
                  <a:off x="1818382" y="2971595"/>
                  <a:ext cx="466728" cy="818636"/>
                  <a:chOff x="1818382" y="2942618"/>
                  <a:chExt cx="466728" cy="818636"/>
                </a:xfrm>
              </p:grpSpPr>
              <p:sp>
                <p:nvSpPr>
                  <p:cNvPr id="616" name="Google Shape;616;p6"/>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6"/>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6"/>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19" name="Google Shape;619;p6"/>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20" name="Google Shape;620;p6"/>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621" name="Google Shape;621;p6"/>
            <p:cNvGrpSpPr/>
            <p:nvPr/>
          </p:nvGrpSpPr>
          <p:grpSpPr>
            <a:xfrm>
              <a:off x="8330194" y="-10"/>
              <a:ext cx="852241" cy="2641273"/>
              <a:chOff x="3961868" y="-891976"/>
              <a:chExt cx="905291" cy="2805686"/>
            </a:xfrm>
          </p:grpSpPr>
          <p:grpSp>
            <p:nvGrpSpPr>
              <p:cNvPr id="622" name="Google Shape;622;p6"/>
              <p:cNvGrpSpPr/>
              <p:nvPr/>
            </p:nvGrpSpPr>
            <p:grpSpPr>
              <a:xfrm>
                <a:off x="3961868" y="1008419"/>
                <a:ext cx="905291" cy="905291"/>
                <a:chOff x="764100" y="3623300"/>
                <a:chExt cx="1046700" cy="1046700"/>
              </a:xfrm>
            </p:grpSpPr>
            <p:sp>
              <p:nvSpPr>
                <p:cNvPr id="623" name="Google Shape;623;p6"/>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6"/>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5" name="Google Shape;625;p6"/>
              <p:cNvGrpSpPr/>
              <p:nvPr/>
            </p:nvGrpSpPr>
            <p:grpSpPr>
              <a:xfrm>
                <a:off x="4155315" y="-891976"/>
                <a:ext cx="522826" cy="2613070"/>
                <a:chOff x="2447534" y="1219291"/>
                <a:chExt cx="478297" cy="2390513"/>
              </a:xfrm>
            </p:grpSpPr>
            <p:grpSp>
              <p:nvGrpSpPr>
                <p:cNvPr id="626" name="Google Shape;626;p6"/>
                <p:cNvGrpSpPr/>
                <p:nvPr/>
              </p:nvGrpSpPr>
              <p:grpSpPr>
                <a:xfrm>
                  <a:off x="2447534" y="1219291"/>
                  <a:ext cx="478297" cy="2390513"/>
                  <a:chOff x="2447534" y="1219291"/>
                  <a:chExt cx="478297" cy="2390513"/>
                </a:xfrm>
              </p:grpSpPr>
              <p:grpSp>
                <p:nvGrpSpPr>
                  <p:cNvPr id="627" name="Google Shape;627;p6"/>
                  <p:cNvGrpSpPr/>
                  <p:nvPr/>
                </p:nvGrpSpPr>
                <p:grpSpPr>
                  <a:xfrm>
                    <a:off x="2447534" y="2971595"/>
                    <a:ext cx="478297" cy="638209"/>
                    <a:chOff x="2447534" y="3081786"/>
                    <a:chExt cx="478297" cy="638209"/>
                  </a:xfrm>
                </p:grpSpPr>
                <p:sp>
                  <p:nvSpPr>
                    <p:cNvPr id="628" name="Google Shape;628;p6"/>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6"/>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0" name="Google Shape;630;p6"/>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31" name="Google Shape;631;p6"/>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2" name="Google Shape;632;p6"/>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633" name="Google Shape;633;p6"/>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634" name="Google Shape;634;p6"/>
            <p:cNvGrpSpPr/>
            <p:nvPr/>
          </p:nvGrpSpPr>
          <p:grpSpPr>
            <a:xfrm>
              <a:off x="7811773" y="-2"/>
              <a:ext cx="492189" cy="1837864"/>
              <a:chOff x="5194218" y="-536312"/>
              <a:chExt cx="522827" cy="1952267"/>
            </a:xfrm>
          </p:grpSpPr>
          <p:grpSp>
            <p:nvGrpSpPr>
              <p:cNvPr id="635" name="Google Shape;635;p6"/>
              <p:cNvGrpSpPr/>
              <p:nvPr/>
            </p:nvGrpSpPr>
            <p:grpSpPr>
              <a:xfrm>
                <a:off x="5194218" y="893129"/>
                <a:ext cx="522827" cy="522827"/>
                <a:chOff x="764100" y="3623300"/>
                <a:chExt cx="1046700" cy="1046700"/>
              </a:xfrm>
            </p:grpSpPr>
            <p:sp>
              <p:nvSpPr>
                <p:cNvPr id="636" name="Google Shape;636;p6"/>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6"/>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8" name="Google Shape;638;p6"/>
              <p:cNvGrpSpPr/>
              <p:nvPr/>
            </p:nvGrpSpPr>
            <p:grpSpPr>
              <a:xfrm>
                <a:off x="5371921" y="-536312"/>
                <a:ext cx="182209" cy="1814066"/>
                <a:chOff x="3305183" y="1663032"/>
                <a:chExt cx="166690" cy="1659561"/>
              </a:xfrm>
            </p:grpSpPr>
            <p:grpSp>
              <p:nvGrpSpPr>
                <p:cNvPr id="639" name="Google Shape;639;p6"/>
                <p:cNvGrpSpPr/>
                <p:nvPr/>
              </p:nvGrpSpPr>
              <p:grpSpPr>
                <a:xfrm>
                  <a:off x="3305183" y="1663032"/>
                  <a:ext cx="166690" cy="1659561"/>
                  <a:chOff x="3305183" y="1663032"/>
                  <a:chExt cx="166690" cy="1659561"/>
                </a:xfrm>
              </p:grpSpPr>
              <p:grpSp>
                <p:nvGrpSpPr>
                  <p:cNvPr id="640" name="Google Shape;640;p6"/>
                  <p:cNvGrpSpPr/>
                  <p:nvPr/>
                </p:nvGrpSpPr>
                <p:grpSpPr>
                  <a:xfrm>
                    <a:off x="3305183" y="2971595"/>
                    <a:ext cx="166690" cy="350998"/>
                    <a:chOff x="3305183" y="3146560"/>
                    <a:chExt cx="166690" cy="350998"/>
                  </a:xfrm>
                </p:grpSpPr>
                <p:sp>
                  <p:nvSpPr>
                    <p:cNvPr id="641" name="Google Shape;641;p6"/>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2" name="Google Shape;642;p6"/>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3" name="Google Shape;643;p6"/>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44" name="Google Shape;644;p6"/>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5" name="Google Shape;645;p6"/>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646" name="Google Shape;646;p6"/>
            <p:cNvGrpSpPr/>
            <p:nvPr/>
          </p:nvGrpSpPr>
          <p:grpSpPr>
            <a:xfrm>
              <a:off x="8018879" y="-29"/>
              <a:ext cx="810166" cy="4470272"/>
              <a:chOff x="7824797" y="-1724181"/>
              <a:chExt cx="860597" cy="4748536"/>
            </a:xfrm>
          </p:grpSpPr>
          <p:grpSp>
            <p:nvGrpSpPr>
              <p:cNvPr id="647" name="Google Shape;647;p6"/>
              <p:cNvGrpSpPr/>
              <p:nvPr/>
            </p:nvGrpSpPr>
            <p:grpSpPr>
              <a:xfrm>
                <a:off x="7824797" y="1891931"/>
                <a:ext cx="860597" cy="1132425"/>
                <a:chOff x="764100" y="3623300"/>
                <a:chExt cx="1046700" cy="1046700"/>
              </a:xfrm>
            </p:grpSpPr>
            <p:sp>
              <p:nvSpPr>
                <p:cNvPr id="648" name="Google Shape;648;p6"/>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6"/>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0" name="Google Shape;650;p6"/>
              <p:cNvGrpSpPr/>
              <p:nvPr/>
            </p:nvGrpSpPr>
            <p:grpSpPr>
              <a:xfrm>
                <a:off x="8100547" y="-1724181"/>
                <a:ext cx="300376" cy="4529867"/>
                <a:chOff x="3792712" y="-322375"/>
                <a:chExt cx="274793" cy="4144055"/>
              </a:xfrm>
            </p:grpSpPr>
            <p:grpSp>
              <p:nvGrpSpPr>
                <p:cNvPr id="651" name="Google Shape;651;p6"/>
                <p:cNvGrpSpPr/>
                <p:nvPr/>
              </p:nvGrpSpPr>
              <p:grpSpPr>
                <a:xfrm>
                  <a:off x="3792712" y="-322375"/>
                  <a:ext cx="274793" cy="4144055"/>
                  <a:chOff x="3792712" y="-322375"/>
                  <a:chExt cx="274793" cy="4144055"/>
                </a:xfrm>
              </p:grpSpPr>
              <p:grpSp>
                <p:nvGrpSpPr>
                  <p:cNvPr id="652" name="Google Shape;652;p6"/>
                  <p:cNvGrpSpPr/>
                  <p:nvPr/>
                </p:nvGrpSpPr>
                <p:grpSpPr>
                  <a:xfrm>
                    <a:off x="3792712" y="2971595"/>
                    <a:ext cx="274793" cy="850085"/>
                    <a:chOff x="3792712" y="2879468"/>
                    <a:chExt cx="274793" cy="850085"/>
                  </a:xfrm>
                </p:grpSpPr>
                <p:sp>
                  <p:nvSpPr>
                    <p:cNvPr id="653" name="Google Shape;653;p6"/>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4" name="Google Shape;654;p6"/>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6"/>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56" name="Google Shape;656;p6"/>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7" name="Google Shape;657;p6"/>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658" name="Google Shape;658;p6"/>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659" name="Google Shape;659;p6"/>
            <p:cNvGrpSpPr/>
            <p:nvPr/>
          </p:nvGrpSpPr>
          <p:grpSpPr>
            <a:xfrm>
              <a:off x="7184797" y="-17"/>
              <a:ext cx="985363" cy="3905971"/>
              <a:chOff x="1192601" y="-1724180"/>
              <a:chExt cx="1046700" cy="4149108"/>
            </a:xfrm>
          </p:grpSpPr>
          <p:grpSp>
            <p:nvGrpSpPr>
              <p:cNvPr id="660" name="Google Shape;660;p6"/>
              <p:cNvGrpSpPr/>
              <p:nvPr/>
            </p:nvGrpSpPr>
            <p:grpSpPr>
              <a:xfrm>
                <a:off x="1192601" y="1378228"/>
                <a:ext cx="1046700" cy="1046700"/>
                <a:chOff x="764100" y="3623300"/>
                <a:chExt cx="1046700" cy="1046700"/>
              </a:xfrm>
            </p:grpSpPr>
            <p:sp>
              <p:nvSpPr>
                <p:cNvPr id="661" name="Google Shape;661;p6"/>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6"/>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63" name="Google Shape;663;p6"/>
              <p:cNvGrpSpPr/>
              <p:nvPr/>
            </p:nvGrpSpPr>
            <p:grpSpPr>
              <a:xfrm>
                <a:off x="1417979" y="-1724180"/>
                <a:ext cx="580390" cy="3855366"/>
                <a:chOff x="522260" y="372820"/>
                <a:chExt cx="530958" cy="3527002"/>
              </a:xfrm>
            </p:grpSpPr>
            <p:grpSp>
              <p:nvGrpSpPr>
                <p:cNvPr id="664" name="Google Shape;664;p6"/>
                <p:cNvGrpSpPr/>
                <p:nvPr/>
              </p:nvGrpSpPr>
              <p:grpSpPr>
                <a:xfrm>
                  <a:off x="522260" y="372820"/>
                  <a:ext cx="530958" cy="3527002"/>
                  <a:chOff x="522260" y="372820"/>
                  <a:chExt cx="530958" cy="3527002"/>
                </a:xfrm>
              </p:grpSpPr>
              <p:grpSp>
                <p:nvGrpSpPr>
                  <p:cNvPr id="665" name="Google Shape;665;p6"/>
                  <p:cNvGrpSpPr/>
                  <p:nvPr/>
                </p:nvGrpSpPr>
                <p:grpSpPr>
                  <a:xfrm>
                    <a:off x="522260" y="2971595"/>
                    <a:ext cx="530958" cy="928227"/>
                    <a:chOff x="522260" y="2971595"/>
                    <a:chExt cx="530958" cy="928227"/>
                  </a:xfrm>
                </p:grpSpPr>
                <p:sp>
                  <p:nvSpPr>
                    <p:cNvPr id="666" name="Google Shape;666;p6"/>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6"/>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6"/>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6"/>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0" name="Google Shape;670;p6"/>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71" name="Google Shape;671;p6"/>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672" name="Google Shape;672;p6"/>
            <p:cNvGrpSpPr/>
            <p:nvPr/>
          </p:nvGrpSpPr>
          <p:grpSpPr>
            <a:xfrm>
              <a:off x="6196930" y="7"/>
              <a:ext cx="985363" cy="2629685"/>
              <a:chOff x="6010934" y="1"/>
              <a:chExt cx="1046700" cy="2793377"/>
            </a:xfrm>
          </p:grpSpPr>
          <p:grpSp>
            <p:nvGrpSpPr>
              <p:cNvPr id="673" name="Google Shape;673;p6"/>
              <p:cNvGrpSpPr/>
              <p:nvPr/>
            </p:nvGrpSpPr>
            <p:grpSpPr>
              <a:xfrm>
                <a:off x="6010934" y="1746678"/>
                <a:ext cx="1046700" cy="1046700"/>
                <a:chOff x="764100" y="3623300"/>
                <a:chExt cx="1046700" cy="1046700"/>
              </a:xfrm>
            </p:grpSpPr>
            <p:sp>
              <p:nvSpPr>
                <p:cNvPr id="674" name="Google Shape;674;p6"/>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6"/>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6" name="Google Shape;676;p6"/>
              <p:cNvGrpSpPr/>
              <p:nvPr/>
            </p:nvGrpSpPr>
            <p:grpSpPr>
              <a:xfrm>
                <a:off x="6308747" y="1"/>
                <a:ext cx="441786" cy="2571886"/>
                <a:chOff x="1121941" y="1609666"/>
                <a:chExt cx="404159" cy="2352837"/>
              </a:xfrm>
            </p:grpSpPr>
            <p:grpSp>
              <p:nvGrpSpPr>
                <p:cNvPr id="677" name="Google Shape;677;p6"/>
                <p:cNvGrpSpPr/>
                <p:nvPr/>
              </p:nvGrpSpPr>
              <p:grpSpPr>
                <a:xfrm>
                  <a:off x="1121941" y="1609666"/>
                  <a:ext cx="404159" cy="2352837"/>
                  <a:chOff x="1121941" y="1609666"/>
                  <a:chExt cx="404159" cy="2352837"/>
                </a:xfrm>
              </p:grpSpPr>
              <p:grpSp>
                <p:nvGrpSpPr>
                  <p:cNvPr id="678" name="Google Shape;678;p6"/>
                  <p:cNvGrpSpPr/>
                  <p:nvPr/>
                </p:nvGrpSpPr>
                <p:grpSpPr>
                  <a:xfrm>
                    <a:off x="1121941" y="2971595"/>
                    <a:ext cx="404159" cy="990908"/>
                    <a:chOff x="1121941" y="2969319"/>
                    <a:chExt cx="404159" cy="990908"/>
                  </a:xfrm>
                </p:grpSpPr>
                <p:sp>
                  <p:nvSpPr>
                    <p:cNvPr id="679" name="Google Shape;679;p6"/>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0" name="Google Shape;680;p6"/>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1" name="Google Shape;681;p6"/>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2" name="Google Shape;682;p6"/>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83" name="Google Shape;683;p6"/>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4" name="Google Shape;684;p6"/>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685" name="Google Shape;685;p6"/>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686" name="Google Shape;686;p6"/>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687" name="Google Shape;687;p6"/>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688" name="Google Shape;688;p6"/>
            <p:cNvGrpSpPr/>
            <p:nvPr/>
          </p:nvGrpSpPr>
          <p:grpSpPr>
            <a:xfrm>
              <a:off x="7192739" y="3730341"/>
              <a:ext cx="148551" cy="170121"/>
              <a:chOff x="3462796" y="2555878"/>
              <a:chExt cx="157798" cy="180711"/>
            </a:xfrm>
          </p:grpSpPr>
          <p:sp>
            <p:nvSpPr>
              <p:cNvPr id="689" name="Google Shape;689;p6"/>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6"/>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6"/>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6"/>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6"/>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4" name="Google Shape;694;p6"/>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361444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DDB2-77F9-4FA7-BC80-56304B7A7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E3B175-6E74-4BFC-AE78-DAE3E6A6A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8920C5-6F7D-4D60-AFA1-919958575E2D}"/>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B28E8DF0-236D-4C74-AC7C-11E818707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52DB3-2EF7-4C9D-AF03-26C1D438A713}"/>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1200516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DF318-9518-41F3-9D8D-5D0F067703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B1B5A9-6A6A-4C77-8EBD-08CC3AB18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EBADB-C849-4D03-90DC-390E01E3AF2D}"/>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A1617BFE-4FE0-4CEA-8FAD-A81EC239F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DB2185-EDBC-431B-AC3E-F631E0C5C703}"/>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1824847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EB29-2390-4962-9954-C3F5067A62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FD8123-1CA9-4FAF-A89F-8971F8BE09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ABE7F-DD0C-4341-A6DE-4B3594178467}"/>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4DE4BCE5-2E12-498B-93EF-91EBB09D3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D1C3F-96AE-4B24-8312-CC6BD382BBEA}"/>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712011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24B8-5FEE-4995-8C12-EFB6FFE2D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625E70-9794-48DE-A315-3EC2C4F5E0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F25E60-8652-4176-A89E-7E400D624F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CCCC9-79E9-4E19-9B6C-7AFB977BB227}"/>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6" name="Footer Placeholder 5">
            <a:extLst>
              <a:ext uri="{FF2B5EF4-FFF2-40B4-BE49-F238E27FC236}">
                <a16:creationId xmlns:a16="http://schemas.microsoft.com/office/drawing/2014/main" id="{A841E565-18B7-4143-A0AC-BA26DA6DE8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45EF2-3E3A-4D00-8765-14F2C7BBDC19}"/>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2452839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A040-8A9A-4558-86A1-1DD1F3C42F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9A8854-BF44-4FE4-83B8-3B15E7C59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EBAD44-96A8-4652-8E0A-9B935CFCE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82A03-EAF2-49A2-B341-2DD1A40861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66A8E7-37AF-4184-8CAF-AB7DE27DB2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61B363-8934-402F-859E-EAE21F603852}"/>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8" name="Footer Placeholder 7">
            <a:extLst>
              <a:ext uri="{FF2B5EF4-FFF2-40B4-BE49-F238E27FC236}">
                <a16:creationId xmlns:a16="http://schemas.microsoft.com/office/drawing/2014/main" id="{351425AD-8D6A-46B9-8F8E-417F8EE00B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BF9DD3-F57A-4CB9-AF63-01D9B7EDB610}"/>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2286659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5FD5-1B46-427D-8CB1-5EDCED93B5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221066-B5DE-4D4F-B979-BC6FD3613FD1}"/>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4" name="Footer Placeholder 3">
            <a:extLst>
              <a:ext uri="{FF2B5EF4-FFF2-40B4-BE49-F238E27FC236}">
                <a16:creationId xmlns:a16="http://schemas.microsoft.com/office/drawing/2014/main" id="{2A163B40-0BD4-4B2C-B666-DAEEA1AF3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321E0A-7DA2-4562-AB7F-EC99B29AD181}"/>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3377317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89DDF-7C4B-4BBA-903E-6CBC5E844F9E}"/>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3" name="Footer Placeholder 2">
            <a:extLst>
              <a:ext uri="{FF2B5EF4-FFF2-40B4-BE49-F238E27FC236}">
                <a16:creationId xmlns:a16="http://schemas.microsoft.com/office/drawing/2014/main" id="{8021FCC5-0EE5-464C-8613-6240D29B42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96C2CC-86C8-4C54-8A59-E507E88E6B14}"/>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877405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05C9E-935B-49BA-B1B6-1C85D65CE2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CC3F4B-490C-46BA-9C94-9F43D7F99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EAEE94-6300-4E35-B5E5-FBA996671B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A2268F-2618-4305-921E-DD3BB3D470B9}"/>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6" name="Footer Placeholder 5">
            <a:extLst>
              <a:ext uri="{FF2B5EF4-FFF2-40B4-BE49-F238E27FC236}">
                <a16:creationId xmlns:a16="http://schemas.microsoft.com/office/drawing/2014/main" id="{5C18F2DB-E261-4535-BD2C-7DE58E6318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7E277-6EFC-4C36-A52F-534BC5FF4F61}"/>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3955827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7EAE-2786-4157-9F3D-64CC9CBA1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24A3DF-9351-4E0A-A1DC-91459B031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18B7C2-5089-4105-8FDA-590B181FB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6D133F-FE4F-4F9F-B084-90BE6CEFB93D}"/>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6" name="Footer Placeholder 5">
            <a:extLst>
              <a:ext uri="{FF2B5EF4-FFF2-40B4-BE49-F238E27FC236}">
                <a16:creationId xmlns:a16="http://schemas.microsoft.com/office/drawing/2014/main" id="{253B37F0-BCA7-4883-AA85-875B0E73C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49C1D-8249-4D2E-AA40-0FC4B7C97B29}"/>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1241653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300"/>
        <p:cNvGrpSpPr/>
        <p:nvPr/>
      </p:nvGrpSpPr>
      <p:grpSpPr>
        <a:xfrm>
          <a:off x="0" y="0"/>
          <a:ext cx="0" cy="0"/>
          <a:chOff x="0" y="0"/>
          <a:chExt cx="0" cy="0"/>
        </a:xfrm>
      </p:grpSpPr>
      <p:sp>
        <p:nvSpPr>
          <p:cNvPr id="301" name="Google Shape;301;p4"/>
          <p:cNvSpPr/>
          <p:nvPr/>
        </p:nvSpPr>
        <p:spPr>
          <a:xfrm>
            <a:off x="-176933" y="709864"/>
            <a:ext cx="1490000" cy="1490000"/>
          </a:xfrm>
          <a:prstGeom prst="chord">
            <a:avLst>
              <a:gd name="adj1" fmla="val 13399399"/>
              <a:gd name="adj2" fmla="val 8184747"/>
            </a:avLst>
          </a:prstGeom>
          <a:solidFill>
            <a:srgbClr val="FFFFFF">
              <a:alpha val="134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4"/>
          <p:cNvSpPr/>
          <p:nvPr/>
        </p:nvSpPr>
        <p:spPr>
          <a:xfrm>
            <a:off x="1093" y="887891"/>
            <a:ext cx="1134000" cy="1134000"/>
          </a:xfrm>
          <a:prstGeom prst="chord">
            <a:avLst>
              <a:gd name="adj1" fmla="val 11949430"/>
              <a:gd name="adj2" fmla="val 9637875"/>
            </a:avLst>
          </a:prstGeom>
          <a:solidFill>
            <a:srgbClr val="FFFFFF">
              <a:alpha val="134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3" name="Google Shape;303;p4"/>
          <p:cNvSpPr txBox="1">
            <a:spLocks noGrp="1"/>
          </p:cNvSpPr>
          <p:nvPr>
            <p:ph type="body" idx="1"/>
          </p:nvPr>
        </p:nvSpPr>
        <p:spPr>
          <a:xfrm>
            <a:off x="1038800" y="1261767"/>
            <a:ext cx="6846400" cy="4680000"/>
          </a:xfrm>
          <a:prstGeom prst="rect">
            <a:avLst/>
          </a:prstGeom>
        </p:spPr>
        <p:txBody>
          <a:bodyPr spcFirstLastPara="1" wrap="square" lIns="0" tIns="0" rIns="0" bIns="0" anchor="t" anchorCtr="0">
            <a:noAutofit/>
          </a:bodyPr>
          <a:lstStyle>
            <a:lvl1pPr marL="609585" lvl="0" indent="-609585" rtl="0">
              <a:spcBef>
                <a:spcPts val="0"/>
              </a:spcBef>
              <a:spcAft>
                <a:spcPts val="0"/>
              </a:spcAft>
              <a:buClr>
                <a:schemeClr val="dk1"/>
              </a:buClr>
              <a:buSzPts val="3600"/>
              <a:buChar char="⊹"/>
              <a:defRPr sz="4800"/>
            </a:lvl1pPr>
            <a:lvl2pPr marL="1219170" lvl="1" indent="-609585" rtl="0">
              <a:spcBef>
                <a:spcPts val="1067"/>
              </a:spcBef>
              <a:spcAft>
                <a:spcPts val="0"/>
              </a:spcAft>
              <a:buClr>
                <a:schemeClr val="dk1"/>
              </a:buClr>
              <a:buSzPts val="3600"/>
              <a:buChar char="×"/>
              <a:defRPr sz="4800"/>
            </a:lvl2pPr>
            <a:lvl3pPr marL="1828754" lvl="2" indent="-609585" rtl="0">
              <a:spcBef>
                <a:spcPts val="1067"/>
              </a:spcBef>
              <a:spcAft>
                <a:spcPts val="0"/>
              </a:spcAft>
              <a:buClr>
                <a:schemeClr val="dk1"/>
              </a:buClr>
              <a:buSzPts val="3600"/>
              <a:buChar char="⬩"/>
              <a:defRPr sz="4800"/>
            </a:lvl3pPr>
            <a:lvl4pPr marL="2438339" lvl="3" indent="-609585" rtl="0">
              <a:spcBef>
                <a:spcPts val="1067"/>
              </a:spcBef>
              <a:spcAft>
                <a:spcPts val="0"/>
              </a:spcAft>
              <a:buSzPts val="3600"/>
              <a:buChar char="●"/>
              <a:defRPr sz="4800"/>
            </a:lvl4pPr>
            <a:lvl5pPr marL="3047924" lvl="4" indent="-609585" rtl="0">
              <a:spcBef>
                <a:spcPts val="1067"/>
              </a:spcBef>
              <a:spcAft>
                <a:spcPts val="0"/>
              </a:spcAft>
              <a:buSzPts val="3600"/>
              <a:buChar char="○"/>
              <a:defRPr sz="4800"/>
            </a:lvl5pPr>
            <a:lvl6pPr marL="3657509" lvl="5" indent="-609585" rtl="0">
              <a:spcBef>
                <a:spcPts val="1067"/>
              </a:spcBef>
              <a:spcAft>
                <a:spcPts val="0"/>
              </a:spcAft>
              <a:buSzPts val="3600"/>
              <a:buChar char="■"/>
              <a:defRPr sz="4800"/>
            </a:lvl6pPr>
            <a:lvl7pPr marL="4267093" lvl="6" indent="-609585" rtl="0">
              <a:spcBef>
                <a:spcPts val="1067"/>
              </a:spcBef>
              <a:spcAft>
                <a:spcPts val="0"/>
              </a:spcAft>
              <a:buSzPts val="3600"/>
              <a:buChar char="●"/>
              <a:defRPr sz="4800"/>
            </a:lvl7pPr>
            <a:lvl8pPr marL="4876678" lvl="7" indent="-609585" rtl="0">
              <a:spcBef>
                <a:spcPts val="1067"/>
              </a:spcBef>
              <a:spcAft>
                <a:spcPts val="0"/>
              </a:spcAft>
              <a:buSzPts val="3600"/>
              <a:buChar char="○"/>
              <a:defRPr sz="4800"/>
            </a:lvl8pPr>
            <a:lvl9pPr marL="5486263" lvl="8" indent="-609585" rtl="0">
              <a:spcBef>
                <a:spcPts val="1067"/>
              </a:spcBef>
              <a:spcAft>
                <a:spcPts val="1067"/>
              </a:spcAft>
              <a:buSzPts val="3600"/>
              <a:buChar char="■"/>
              <a:defRPr sz="4800"/>
            </a:lvl9pPr>
          </a:lstStyle>
          <a:p>
            <a:endParaRPr/>
          </a:p>
        </p:txBody>
      </p:sp>
      <p:sp>
        <p:nvSpPr>
          <p:cNvPr id="304" name="Google Shape;304;p4"/>
          <p:cNvSpPr txBox="1"/>
          <p:nvPr/>
        </p:nvSpPr>
        <p:spPr>
          <a:xfrm>
            <a:off x="222937" y="1138737"/>
            <a:ext cx="6652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000" b="1">
                <a:solidFill>
                  <a:schemeClr val="accent1"/>
                </a:solidFill>
                <a:latin typeface="Encode Sans Semi Condensed"/>
                <a:ea typeface="Encode Sans Semi Condensed"/>
                <a:cs typeface="Encode Sans Semi Condensed"/>
                <a:sym typeface="Encode Sans Semi Condensed"/>
              </a:rPr>
              <a:t>“</a:t>
            </a:r>
            <a:endParaRPr sz="8000" b="1">
              <a:solidFill>
                <a:schemeClr val="accent1"/>
              </a:solidFill>
              <a:latin typeface="Encode Sans Semi Condensed"/>
              <a:ea typeface="Encode Sans Semi Condensed"/>
              <a:cs typeface="Encode Sans Semi Condensed"/>
              <a:sym typeface="Encode Sans Semi Condensed"/>
            </a:endParaRPr>
          </a:p>
        </p:txBody>
      </p:sp>
      <p:sp>
        <p:nvSpPr>
          <p:cNvPr id="305" name="Google Shape;305;p4"/>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306" name="Google Shape;306;p4"/>
          <p:cNvGrpSpPr/>
          <p:nvPr/>
        </p:nvGrpSpPr>
        <p:grpSpPr>
          <a:xfrm>
            <a:off x="8262574" y="-39"/>
            <a:ext cx="3980673" cy="6147288"/>
            <a:chOff x="6196930" y="-29"/>
            <a:chExt cx="2985505" cy="4610466"/>
          </a:xfrm>
        </p:grpSpPr>
        <p:grpSp>
          <p:nvGrpSpPr>
            <p:cNvPr id="307" name="Google Shape;307;p4"/>
            <p:cNvGrpSpPr/>
            <p:nvPr/>
          </p:nvGrpSpPr>
          <p:grpSpPr>
            <a:xfrm>
              <a:off x="7737776" y="-17"/>
              <a:ext cx="448629" cy="4610455"/>
              <a:chOff x="6798998" y="-1296139"/>
              <a:chExt cx="476555" cy="4897445"/>
            </a:xfrm>
          </p:grpSpPr>
          <p:sp>
            <p:nvSpPr>
              <p:cNvPr id="308" name="Google Shape;308;p4"/>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9" name="Google Shape;309;p4"/>
              <p:cNvSpPr/>
              <p:nvPr/>
            </p:nvSpPr>
            <p:spPr>
              <a:xfrm>
                <a:off x="7026850" y="-1296139"/>
                <a:ext cx="17700" cy="42711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0" name="Google Shape;310;p4"/>
            <p:cNvGrpSpPr/>
            <p:nvPr/>
          </p:nvGrpSpPr>
          <p:grpSpPr>
            <a:xfrm>
              <a:off x="8636876" y="46"/>
              <a:ext cx="382387" cy="1450044"/>
              <a:chOff x="5578966" y="2422197"/>
              <a:chExt cx="406190" cy="1540306"/>
            </a:xfrm>
          </p:grpSpPr>
          <p:sp>
            <p:nvSpPr>
              <p:cNvPr id="311" name="Google Shape;311;p4"/>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4"/>
              <p:cNvSpPr/>
              <p:nvPr/>
            </p:nvSpPr>
            <p:spPr>
              <a:xfrm>
                <a:off x="5774600" y="2422197"/>
                <a:ext cx="17700" cy="552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3" name="Google Shape;313;p4"/>
            <p:cNvGrpSpPr/>
            <p:nvPr/>
          </p:nvGrpSpPr>
          <p:grpSpPr>
            <a:xfrm>
              <a:off x="8035385" y="23"/>
              <a:ext cx="439174" cy="2683136"/>
              <a:chOff x="6176324" y="940075"/>
              <a:chExt cx="466512" cy="2850155"/>
            </a:xfrm>
          </p:grpSpPr>
          <p:sp>
            <p:nvSpPr>
              <p:cNvPr id="314" name="Google Shape;314;p4"/>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4"/>
              <p:cNvSpPr/>
              <p:nvPr/>
            </p:nvSpPr>
            <p:spPr>
              <a:xfrm>
                <a:off x="6400713" y="940075"/>
                <a:ext cx="17700" cy="20349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6" name="Google Shape;316;p4"/>
            <p:cNvGrpSpPr/>
            <p:nvPr/>
          </p:nvGrpSpPr>
          <p:grpSpPr>
            <a:xfrm>
              <a:off x="6363022" y="42"/>
              <a:ext cx="160482" cy="1242299"/>
              <a:chOff x="7576714" y="2009363"/>
              <a:chExt cx="170472" cy="1319629"/>
            </a:xfrm>
          </p:grpSpPr>
          <p:sp>
            <p:nvSpPr>
              <p:cNvPr id="317" name="Google Shape;317;p4"/>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4"/>
              <p:cNvSpPr/>
              <p:nvPr/>
            </p:nvSpPr>
            <p:spPr>
              <a:xfrm>
                <a:off x="7652975" y="2009363"/>
                <a:ext cx="17700" cy="9657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4"/>
            <p:cNvGrpSpPr/>
            <p:nvPr/>
          </p:nvGrpSpPr>
          <p:grpSpPr>
            <a:xfrm>
              <a:off x="6999976" y="11"/>
              <a:ext cx="271476" cy="3307837"/>
              <a:chOff x="7883572" y="308161"/>
              <a:chExt cx="288375" cy="3513742"/>
            </a:xfrm>
          </p:grpSpPr>
          <p:sp>
            <p:nvSpPr>
              <p:cNvPr id="320" name="Google Shape;320;p4"/>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rgbClr val="001F6E">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4"/>
              <p:cNvSpPr/>
              <p:nvPr/>
            </p:nvSpPr>
            <p:spPr>
              <a:xfrm>
                <a:off x="8024899" y="308161"/>
                <a:ext cx="17700" cy="2667000"/>
              </a:xfrm>
              <a:prstGeom prst="rect">
                <a:avLst/>
              </a:prstGeom>
              <a:solidFill>
                <a:srgbClr val="001F6E">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2" name="Google Shape;322;p4"/>
            <p:cNvGrpSpPr/>
            <p:nvPr/>
          </p:nvGrpSpPr>
          <p:grpSpPr>
            <a:xfrm>
              <a:off x="6827964" y="636458"/>
              <a:ext cx="230791" cy="243118"/>
              <a:chOff x="3770248" y="2527300"/>
              <a:chExt cx="180404" cy="190055"/>
            </a:xfrm>
          </p:grpSpPr>
          <p:sp>
            <p:nvSpPr>
              <p:cNvPr id="323" name="Google Shape;323;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7" name="Google Shape;327;p4"/>
            <p:cNvGrpSpPr/>
            <p:nvPr/>
          </p:nvGrpSpPr>
          <p:grpSpPr>
            <a:xfrm>
              <a:off x="8763367" y="2641902"/>
              <a:ext cx="230809" cy="243156"/>
              <a:chOff x="3770248" y="2527300"/>
              <a:chExt cx="180404" cy="190055"/>
            </a:xfrm>
          </p:grpSpPr>
          <p:sp>
            <p:nvSpPr>
              <p:cNvPr id="328" name="Google Shape;328;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32" name="Google Shape;332;p4"/>
            <p:cNvGrpSpPr/>
            <p:nvPr/>
          </p:nvGrpSpPr>
          <p:grpSpPr>
            <a:xfrm rot="5400000">
              <a:off x="8655427" y="4253521"/>
              <a:ext cx="201871" cy="231166"/>
              <a:chOff x="3462796" y="2555878"/>
              <a:chExt cx="157798" cy="180711"/>
            </a:xfrm>
          </p:grpSpPr>
          <p:sp>
            <p:nvSpPr>
              <p:cNvPr id="333" name="Google Shape;333;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39" name="Google Shape;339;p4"/>
            <p:cNvGrpSpPr/>
            <p:nvPr/>
          </p:nvGrpSpPr>
          <p:grpSpPr>
            <a:xfrm rot="-2700000">
              <a:off x="7375305" y="1863439"/>
              <a:ext cx="169840" cy="178926"/>
              <a:chOff x="3770248" y="2527300"/>
              <a:chExt cx="180404" cy="190055"/>
            </a:xfrm>
          </p:grpSpPr>
          <p:sp>
            <p:nvSpPr>
              <p:cNvPr id="340" name="Google Shape;340;p4"/>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4"/>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4"/>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4"/>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4" name="Google Shape;344;p4"/>
            <p:cNvGrpSpPr/>
            <p:nvPr/>
          </p:nvGrpSpPr>
          <p:grpSpPr>
            <a:xfrm>
              <a:off x="6800134" y="23"/>
              <a:ext cx="985363" cy="1665685"/>
              <a:chOff x="2484475" y="1329455"/>
              <a:chExt cx="1046700" cy="1769370"/>
            </a:xfrm>
          </p:grpSpPr>
          <p:sp>
            <p:nvSpPr>
              <p:cNvPr id="345" name="Google Shape;345;p4"/>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4"/>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47" name="Google Shape;347;p4"/>
              <p:cNvGrpSpPr/>
              <p:nvPr/>
            </p:nvGrpSpPr>
            <p:grpSpPr>
              <a:xfrm>
                <a:off x="2769703" y="1329455"/>
                <a:ext cx="510180" cy="1483501"/>
                <a:chOff x="1818382" y="2433081"/>
                <a:chExt cx="466728" cy="1357150"/>
              </a:xfrm>
            </p:grpSpPr>
            <p:grpSp>
              <p:nvGrpSpPr>
                <p:cNvPr id="348" name="Google Shape;348;p4"/>
                <p:cNvGrpSpPr/>
                <p:nvPr/>
              </p:nvGrpSpPr>
              <p:grpSpPr>
                <a:xfrm>
                  <a:off x="1818382" y="2971595"/>
                  <a:ext cx="466728" cy="818636"/>
                  <a:chOff x="1818382" y="2942618"/>
                  <a:chExt cx="466728" cy="818636"/>
                </a:xfrm>
              </p:grpSpPr>
              <p:sp>
                <p:nvSpPr>
                  <p:cNvPr id="349" name="Google Shape;349;p4"/>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0" name="Google Shape;350;p4"/>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4"/>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2" name="Google Shape;352;p4"/>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3" name="Google Shape;353;p4"/>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354" name="Google Shape;354;p4"/>
            <p:cNvGrpSpPr/>
            <p:nvPr/>
          </p:nvGrpSpPr>
          <p:grpSpPr>
            <a:xfrm>
              <a:off x="8330194" y="-10"/>
              <a:ext cx="852241" cy="2641273"/>
              <a:chOff x="3961868" y="-891976"/>
              <a:chExt cx="905291" cy="2805686"/>
            </a:xfrm>
          </p:grpSpPr>
          <p:grpSp>
            <p:nvGrpSpPr>
              <p:cNvPr id="355" name="Google Shape;355;p4"/>
              <p:cNvGrpSpPr/>
              <p:nvPr/>
            </p:nvGrpSpPr>
            <p:grpSpPr>
              <a:xfrm>
                <a:off x="3961868" y="1008419"/>
                <a:ext cx="905291" cy="905291"/>
                <a:chOff x="764100" y="3623300"/>
                <a:chExt cx="1046700" cy="1046700"/>
              </a:xfrm>
            </p:grpSpPr>
            <p:sp>
              <p:nvSpPr>
                <p:cNvPr id="356" name="Google Shape;356;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8" name="Google Shape;358;p4"/>
              <p:cNvGrpSpPr/>
              <p:nvPr/>
            </p:nvGrpSpPr>
            <p:grpSpPr>
              <a:xfrm>
                <a:off x="4155315" y="-891976"/>
                <a:ext cx="522826" cy="2613070"/>
                <a:chOff x="2447534" y="1219291"/>
                <a:chExt cx="478297" cy="2390513"/>
              </a:xfrm>
            </p:grpSpPr>
            <p:grpSp>
              <p:nvGrpSpPr>
                <p:cNvPr id="359" name="Google Shape;359;p4"/>
                <p:cNvGrpSpPr/>
                <p:nvPr/>
              </p:nvGrpSpPr>
              <p:grpSpPr>
                <a:xfrm>
                  <a:off x="2447534" y="1219291"/>
                  <a:ext cx="478297" cy="2390513"/>
                  <a:chOff x="2447534" y="1219291"/>
                  <a:chExt cx="478297" cy="2390513"/>
                </a:xfrm>
              </p:grpSpPr>
              <p:grpSp>
                <p:nvGrpSpPr>
                  <p:cNvPr id="360" name="Google Shape;360;p4"/>
                  <p:cNvGrpSpPr/>
                  <p:nvPr/>
                </p:nvGrpSpPr>
                <p:grpSpPr>
                  <a:xfrm>
                    <a:off x="2447534" y="2971595"/>
                    <a:ext cx="478297" cy="638209"/>
                    <a:chOff x="2447534" y="3081786"/>
                    <a:chExt cx="478297" cy="638209"/>
                  </a:xfrm>
                </p:grpSpPr>
                <p:sp>
                  <p:nvSpPr>
                    <p:cNvPr id="361" name="Google Shape;361;p4"/>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2" name="Google Shape;362;p4"/>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4"/>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64" name="Google Shape;364;p4"/>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5" name="Google Shape;365;p4"/>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366" name="Google Shape;366;p4"/>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367" name="Google Shape;367;p4"/>
            <p:cNvGrpSpPr/>
            <p:nvPr/>
          </p:nvGrpSpPr>
          <p:grpSpPr>
            <a:xfrm>
              <a:off x="7811773" y="-2"/>
              <a:ext cx="492189" cy="1837864"/>
              <a:chOff x="5194218" y="-536312"/>
              <a:chExt cx="522827" cy="1952267"/>
            </a:xfrm>
          </p:grpSpPr>
          <p:grpSp>
            <p:nvGrpSpPr>
              <p:cNvPr id="368" name="Google Shape;368;p4"/>
              <p:cNvGrpSpPr/>
              <p:nvPr/>
            </p:nvGrpSpPr>
            <p:grpSpPr>
              <a:xfrm>
                <a:off x="5194218" y="893129"/>
                <a:ext cx="522827" cy="522827"/>
                <a:chOff x="764100" y="3623300"/>
                <a:chExt cx="1046700" cy="1046700"/>
              </a:xfrm>
            </p:grpSpPr>
            <p:sp>
              <p:nvSpPr>
                <p:cNvPr id="369" name="Google Shape;369;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1" name="Google Shape;371;p4"/>
              <p:cNvGrpSpPr/>
              <p:nvPr/>
            </p:nvGrpSpPr>
            <p:grpSpPr>
              <a:xfrm>
                <a:off x="5371921" y="-536312"/>
                <a:ext cx="182209" cy="1814066"/>
                <a:chOff x="3305183" y="1663032"/>
                <a:chExt cx="166690" cy="1659561"/>
              </a:xfrm>
            </p:grpSpPr>
            <p:grpSp>
              <p:nvGrpSpPr>
                <p:cNvPr id="372" name="Google Shape;372;p4"/>
                <p:cNvGrpSpPr/>
                <p:nvPr/>
              </p:nvGrpSpPr>
              <p:grpSpPr>
                <a:xfrm>
                  <a:off x="3305183" y="1663032"/>
                  <a:ext cx="166690" cy="1659561"/>
                  <a:chOff x="3305183" y="1663032"/>
                  <a:chExt cx="166690" cy="1659561"/>
                </a:xfrm>
              </p:grpSpPr>
              <p:grpSp>
                <p:nvGrpSpPr>
                  <p:cNvPr id="373" name="Google Shape;373;p4"/>
                  <p:cNvGrpSpPr/>
                  <p:nvPr/>
                </p:nvGrpSpPr>
                <p:grpSpPr>
                  <a:xfrm>
                    <a:off x="3305183" y="2971595"/>
                    <a:ext cx="166690" cy="350998"/>
                    <a:chOff x="3305183" y="3146560"/>
                    <a:chExt cx="166690" cy="350998"/>
                  </a:xfrm>
                </p:grpSpPr>
                <p:sp>
                  <p:nvSpPr>
                    <p:cNvPr id="374" name="Google Shape;374;p4"/>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5" name="Google Shape;375;p4"/>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6" name="Google Shape;376;p4"/>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7" name="Google Shape;377;p4"/>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8" name="Google Shape;378;p4"/>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379" name="Google Shape;379;p4"/>
            <p:cNvGrpSpPr/>
            <p:nvPr/>
          </p:nvGrpSpPr>
          <p:grpSpPr>
            <a:xfrm>
              <a:off x="8018879" y="-29"/>
              <a:ext cx="810166" cy="4470272"/>
              <a:chOff x="7824797" y="-1724181"/>
              <a:chExt cx="860597" cy="4748536"/>
            </a:xfrm>
          </p:grpSpPr>
          <p:grpSp>
            <p:nvGrpSpPr>
              <p:cNvPr id="380" name="Google Shape;380;p4"/>
              <p:cNvGrpSpPr/>
              <p:nvPr/>
            </p:nvGrpSpPr>
            <p:grpSpPr>
              <a:xfrm>
                <a:off x="7824797" y="1891931"/>
                <a:ext cx="860597" cy="1132425"/>
                <a:chOff x="764100" y="3623300"/>
                <a:chExt cx="1046700" cy="1046700"/>
              </a:xfrm>
            </p:grpSpPr>
            <p:sp>
              <p:nvSpPr>
                <p:cNvPr id="381" name="Google Shape;381;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83" name="Google Shape;383;p4"/>
              <p:cNvGrpSpPr/>
              <p:nvPr/>
            </p:nvGrpSpPr>
            <p:grpSpPr>
              <a:xfrm>
                <a:off x="8100547" y="-1724181"/>
                <a:ext cx="300376" cy="4529867"/>
                <a:chOff x="3792712" y="-322375"/>
                <a:chExt cx="274793" cy="4144055"/>
              </a:xfrm>
            </p:grpSpPr>
            <p:grpSp>
              <p:nvGrpSpPr>
                <p:cNvPr id="384" name="Google Shape;384;p4"/>
                <p:cNvGrpSpPr/>
                <p:nvPr/>
              </p:nvGrpSpPr>
              <p:grpSpPr>
                <a:xfrm>
                  <a:off x="3792712" y="-322375"/>
                  <a:ext cx="274793" cy="4144055"/>
                  <a:chOff x="3792712" y="-322375"/>
                  <a:chExt cx="274793" cy="4144055"/>
                </a:xfrm>
              </p:grpSpPr>
              <p:grpSp>
                <p:nvGrpSpPr>
                  <p:cNvPr id="385" name="Google Shape;385;p4"/>
                  <p:cNvGrpSpPr/>
                  <p:nvPr/>
                </p:nvGrpSpPr>
                <p:grpSpPr>
                  <a:xfrm>
                    <a:off x="3792712" y="2971595"/>
                    <a:ext cx="274793" cy="850085"/>
                    <a:chOff x="3792712" y="2879468"/>
                    <a:chExt cx="274793" cy="850085"/>
                  </a:xfrm>
                </p:grpSpPr>
                <p:sp>
                  <p:nvSpPr>
                    <p:cNvPr id="386" name="Google Shape;386;p4"/>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4"/>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8" name="Google Shape;388;p4"/>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89" name="Google Shape;389;p4"/>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0" name="Google Shape;390;p4"/>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391" name="Google Shape;391;p4"/>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392" name="Google Shape;392;p4"/>
            <p:cNvGrpSpPr/>
            <p:nvPr/>
          </p:nvGrpSpPr>
          <p:grpSpPr>
            <a:xfrm>
              <a:off x="7184797" y="-17"/>
              <a:ext cx="985363" cy="3905971"/>
              <a:chOff x="1192601" y="-1724180"/>
              <a:chExt cx="1046700" cy="4149108"/>
            </a:xfrm>
          </p:grpSpPr>
          <p:grpSp>
            <p:nvGrpSpPr>
              <p:cNvPr id="393" name="Google Shape;393;p4"/>
              <p:cNvGrpSpPr/>
              <p:nvPr/>
            </p:nvGrpSpPr>
            <p:grpSpPr>
              <a:xfrm>
                <a:off x="1192601" y="1378228"/>
                <a:ext cx="1046700" cy="1046700"/>
                <a:chOff x="764100" y="3623300"/>
                <a:chExt cx="1046700" cy="1046700"/>
              </a:xfrm>
            </p:grpSpPr>
            <p:sp>
              <p:nvSpPr>
                <p:cNvPr id="394" name="Google Shape;394;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6" name="Google Shape;396;p4"/>
              <p:cNvGrpSpPr/>
              <p:nvPr/>
            </p:nvGrpSpPr>
            <p:grpSpPr>
              <a:xfrm>
                <a:off x="1417979" y="-1724180"/>
                <a:ext cx="580390" cy="3855366"/>
                <a:chOff x="522260" y="372820"/>
                <a:chExt cx="530958" cy="3527002"/>
              </a:xfrm>
            </p:grpSpPr>
            <p:grpSp>
              <p:nvGrpSpPr>
                <p:cNvPr id="397" name="Google Shape;397;p4"/>
                <p:cNvGrpSpPr/>
                <p:nvPr/>
              </p:nvGrpSpPr>
              <p:grpSpPr>
                <a:xfrm>
                  <a:off x="522260" y="372820"/>
                  <a:ext cx="530958" cy="3527002"/>
                  <a:chOff x="522260" y="372820"/>
                  <a:chExt cx="530958" cy="3527002"/>
                </a:xfrm>
              </p:grpSpPr>
              <p:grpSp>
                <p:nvGrpSpPr>
                  <p:cNvPr id="398" name="Google Shape;398;p4"/>
                  <p:cNvGrpSpPr/>
                  <p:nvPr/>
                </p:nvGrpSpPr>
                <p:grpSpPr>
                  <a:xfrm>
                    <a:off x="522260" y="2971595"/>
                    <a:ext cx="530958" cy="928227"/>
                    <a:chOff x="522260" y="2971595"/>
                    <a:chExt cx="530958" cy="928227"/>
                  </a:xfrm>
                </p:grpSpPr>
                <p:sp>
                  <p:nvSpPr>
                    <p:cNvPr id="399" name="Google Shape;399;p4"/>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0" name="Google Shape;400;p4"/>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1" name="Google Shape;401;p4"/>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4"/>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03" name="Google Shape;403;p4"/>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04" name="Google Shape;404;p4"/>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405" name="Google Shape;405;p4"/>
            <p:cNvGrpSpPr/>
            <p:nvPr/>
          </p:nvGrpSpPr>
          <p:grpSpPr>
            <a:xfrm>
              <a:off x="6196930" y="7"/>
              <a:ext cx="985363" cy="2629685"/>
              <a:chOff x="6010934" y="1"/>
              <a:chExt cx="1046700" cy="2793377"/>
            </a:xfrm>
          </p:grpSpPr>
          <p:grpSp>
            <p:nvGrpSpPr>
              <p:cNvPr id="406" name="Google Shape;406;p4"/>
              <p:cNvGrpSpPr/>
              <p:nvPr/>
            </p:nvGrpSpPr>
            <p:grpSpPr>
              <a:xfrm>
                <a:off x="6010934" y="1746678"/>
                <a:ext cx="1046700" cy="1046700"/>
                <a:chOff x="764100" y="3623300"/>
                <a:chExt cx="1046700" cy="1046700"/>
              </a:xfrm>
            </p:grpSpPr>
            <p:sp>
              <p:nvSpPr>
                <p:cNvPr id="407" name="Google Shape;407;p4"/>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4"/>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9" name="Google Shape;409;p4"/>
              <p:cNvGrpSpPr/>
              <p:nvPr/>
            </p:nvGrpSpPr>
            <p:grpSpPr>
              <a:xfrm>
                <a:off x="6308747" y="1"/>
                <a:ext cx="441786" cy="2571886"/>
                <a:chOff x="1121941" y="1609666"/>
                <a:chExt cx="404159" cy="2352837"/>
              </a:xfrm>
            </p:grpSpPr>
            <p:grpSp>
              <p:nvGrpSpPr>
                <p:cNvPr id="410" name="Google Shape;410;p4"/>
                <p:cNvGrpSpPr/>
                <p:nvPr/>
              </p:nvGrpSpPr>
              <p:grpSpPr>
                <a:xfrm>
                  <a:off x="1121941" y="1609666"/>
                  <a:ext cx="404159" cy="2352837"/>
                  <a:chOff x="1121941" y="1609666"/>
                  <a:chExt cx="404159" cy="2352837"/>
                </a:xfrm>
              </p:grpSpPr>
              <p:grpSp>
                <p:nvGrpSpPr>
                  <p:cNvPr id="411" name="Google Shape;411;p4"/>
                  <p:cNvGrpSpPr/>
                  <p:nvPr/>
                </p:nvGrpSpPr>
                <p:grpSpPr>
                  <a:xfrm>
                    <a:off x="1121941" y="2971595"/>
                    <a:ext cx="404159" cy="990908"/>
                    <a:chOff x="1121941" y="2969319"/>
                    <a:chExt cx="404159" cy="990908"/>
                  </a:xfrm>
                </p:grpSpPr>
                <p:sp>
                  <p:nvSpPr>
                    <p:cNvPr id="412" name="Google Shape;412;p4"/>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3" name="Google Shape;413;p4"/>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4" name="Google Shape;414;p4"/>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5" name="Google Shape;415;p4"/>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16" name="Google Shape;416;p4"/>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7" name="Google Shape;417;p4"/>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418" name="Google Shape;418;p4"/>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419" name="Google Shape;419;p4"/>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420" name="Google Shape;420;p4"/>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421" name="Google Shape;421;p4"/>
            <p:cNvGrpSpPr/>
            <p:nvPr/>
          </p:nvGrpSpPr>
          <p:grpSpPr>
            <a:xfrm>
              <a:off x="7192739" y="3730341"/>
              <a:ext cx="148551" cy="170121"/>
              <a:chOff x="3462796" y="2555878"/>
              <a:chExt cx="157798" cy="180711"/>
            </a:xfrm>
          </p:grpSpPr>
          <p:sp>
            <p:nvSpPr>
              <p:cNvPr id="422" name="Google Shape;422;p4"/>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3" name="Google Shape;423;p4"/>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4" name="Google Shape;424;p4"/>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4"/>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4"/>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7" name="Google Shape;427;p4"/>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7143239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71CF-BBFA-4429-B35A-654378BABE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D9C7A7-DCE0-4220-8145-25B787BEEA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1B142-C635-4CFF-9E3A-3ADFA6ED8326}"/>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13F730B6-A2F3-443A-AECC-6A4C56BC5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BF706-ABE7-445A-AD97-DC66B4C5D839}"/>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1756200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B18878-9DB9-448C-BEBF-383B49737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6959B9-6266-4DE2-8A78-C17B3CC08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B42FE-D9B7-46F6-8011-E5F38F4844FB}"/>
              </a:ext>
            </a:extLst>
          </p:cNvPr>
          <p:cNvSpPr>
            <a:spLocks noGrp="1"/>
          </p:cNvSpPr>
          <p:nvPr>
            <p:ph type="dt" sz="half" idx="10"/>
          </p:nvPr>
        </p:nvSpPr>
        <p:spPr/>
        <p:txBody>
          <a:body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149CB4F0-3C29-4852-A0F1-D53A384BF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59234-5E91-46F3-9808-C78A477EFFE8}"/>
              </a:ext>
            </a:extLst>
          </p:cNvPr>
          <p:cNvSpPr>
            <a:spLocks noGrp="1"/>
          </p:cNvSpPr>
          <p:nvPr>
            <p:ph type="sldNum" sz="quarter" idx="12"/>
          </p:nvPr>
        </p:nvSpPr>
        <p:spPr/>
        <p:txBody>
          <a:bodyPr/>
          <a:lstStyle/>
          <a:p>
            <a:fld id="{08146272-EF58-419B-B1D9-B10252BA1E20}" type="slidenum">
              <a:rPr lang="en-US" smtClean="0"/>
              <a:t>‹#›</a:t>
            </a:fld>
            <a:endParaRPr lang="en-US"/>
          </a:p>
        </p:txBody>
      </p:sp>
    </p:spTree>
    <p:extLst>
      <p:ext uri="{BB962C8B-B14F-4D97-AF65-F5344CB8AC3E}">
        <p14:creationId xmlns:p14="http://schemas.microsoft.com/office/powerpoint/2010/main" val="271614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28"/>
        <p:cNvGrpSpPr/>
        <p:nvPr/>
      </p:nvGrpSpPr>
      <p:grpSpPr>
        <a:xfrm>
          <a:off x="0" y="0"/>
          <a:ext cx="0" cy="0"/>
          <a:chOff x="0" y="0"/>
          <a:chExt cx="0" cy="0"/>
        </a:xfrm>
      </p:grpSpPr>
      <p:sp>
        <p:nvSpPr>
          <p:cNvPr id="429" name="Google Shape;429;p5"/>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0" name="Google Shape;430;p5"/>
          <p:cNvSpPr txBox="1">
            <a:spLocks noGrp="1"/>
          </p:cNvSpPr>
          <p:nvPr>
            <p:ph type="body" idx="1"/>
          </p:nvPr>
        </p:nvSpPr>
        <p:spPr>
          <a:xfrm>
            <a:off x="937200" y="1906864"/>
            <a:ext cx="7546800" cy="4045200"/>
          </a:xfrm>
          <a:prstGeom prst="rect">
            <a:avLst/>
          </a:prstGeom>
        </p:spPr>
        <p:txBody>
          <a:bodyPr spcFirstLastPara="1" wrap="square" lIns="0" tIns="0" rIns="0" bIns="0" anchor="t" anchorCtr="0">
            <a:noAutofit/>
          </a:bodyPr>
          <a:lstStyle>
            <a:lvl1pPr marL="609585" lvl="0" indent="-507987" rtl="0">
              <a:spcBef>
                <a:spcPts val="0"/>
              </a:spcBef>
              <a:spcAft>
                <a:spcPts val="0"/>
              </a:spcAft>
              <a:buSzPts val="2400"/>
              <a:buChar char="⊹"/>
              <a:defRPr/>
            </a:lvl1pPr>
            <a:lvl2pPr marL="1219170" lvl="1" indent="-507987" rtl="0">
              <a:spcBef>
                <a:spcPts val="1067"/>
              </a:spcBef>
              <a:spcAft>
                <a:spcPts val="0"/>
              </a:spcAft>
              <a:buSzPts val="2400"/>
              <a:buChar char="×"/>
              <a:defRPr/>
            </a:lvl2pPr>
            <a:lvl3pPr marL="1828754" lvl="2" indent="-507987" rtl="0">
              <a:spcBef>
                <a:spcPts val="1067"/>
              </a:spcBef>
              <a:spcAft>
                <a:spcPts val="0"/>
              </a:spcAft>
              <a:buSzPts val="2400"/>
              <a:buChar char="⬩"/>
              <a:defRPr/>
            </a:lvl3pPr>
            <a:lvl4pPr marL="2438339" lvl="3" indent="-507987" rtl="0">
              <a:spcBef>
                <a:spcPts val="1067"/>
              </a:spcBef>
              <a:spcAft>
                <a:spcPts val="0"/>
              </a:spcAft>
              <a:buSzPts val="2400"/>
              <a:buChar char="●"/>
              <a:defRPr/>
            </a:lvl4pPr>
            <a:lvl5pPr marL="3047924" lvl="4" indent="-507987" rtl="0">
              <a:spcBef>
                <a:spcPts val="1067"/>
              </a:spcBef>
              <a:spcAft>
                <a:spcPts val="0"/>
              </a:spcAft>
              <a:buSzPts val="2400"/>
              <a:buChar char="○"/>
              <a:defRPr/>
            </a:lvl5pPr>
            <a:lvl6pPr marL="3657509" lvl="5" indent="-507987" rtl="0">
              <a:spcBef>
                <a:spcPts val="1067"/>
              </a:spcBef>
              <a:spcAft>
                <a:spcPts val="0"/>
              </a:spcAft>
              <a:buSzPts val="2400"/>
              <a:buChar char="■"/>
              <a:defRPr/>
            </a:lvl6pPr>
            <a:lvl7pPr marL="4267093" lvl="6" indent="-507987" rtl="0">
              <a:spcBef>
                <a:spcPts val="1067"/>
              </a:spcBef>
              <a:spcAft>
                <a:spcPts val="0"/>
              </a:spcAft>
              <a:buSzPts val="2400"/>
              <a:buChar char="●"/>
              <a:defRPr/>
            </a:lvl7pPr>
            <a:lvl8pPr marL="4876678" lvl="7" indent="-507987" rtl="0">
              <a:spcBef>
                <a:spcPts val="1067"/>
              </a:spcBef>
              <a:spcAft>
                <a:spcPts val="0"/>
              </a:spcAft>
              <a:buSzPts val="2400"/>
              <a:buChar char="○"/>
              <a:defRPr/>
            </a:lvl8pPr>
            <a:lvl9pPr marL="5486263" lvl="8" indent="-507987" rtl="0">
              <a:spcBef>
                <a:spcPts val="1067"/>
              </a:spcBef>
              <a:spcAft>
                <a:spcPts val="1067"/>
              </a:spcAft>
              <a:buSzPts val="2400"/>
              <a:buChar char="■"/>
              <a:defRPr/>
            </a:lvl9pPr>
          </a:lstStyle>
          <a:p>
            <a:endParaRPr/>
          </a:p>
        </p:txBody>
      </p:sp>
      <p:sp>
        <p:nvSpPr>
          <p:cNvPr id="431" name="Google Shape;431;p5"/>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432" name="Google Shape;432;p5"/>
          <p:cNvGrpSpPr/>
          <p:nvPr/>
        </p:nvGrpSpPr>
        <p:grpSpPr>
          <a:xfrm>
            <a:off x="8262574" y="-39"/>
            <a:ext cx="3980673" cy="6147288"/>
            <a:chOff x="6196930" y="-29"/>
            <a:chExt cx="2985505" cy="4610466"/>
          </a:xfrm>
        </p:grpSpPr>
        <p:grpSp>
          <p:nvGrpSpPr>
            <p:cNvPr id="433" name="Google Shape;433;p5"/>
            <p:cNvGrpSpPr/>
            <p:nvPr/>
          </p:nvGrpSpPr>
          <p:grpSpPr>
            <a:xfrm>
              <a:off x="7737776" y="-17"/>
              <a:ext cx="448629" cy="4610455"/>
              <a:chOff x="6798998" y="-1296139"/>
              <a:chExt cx="476555" cy="4897445"/>
            </a:xfrm>
          </p:grpSpPr>
          <p:sp>
            <p:nvSpPr>
              <p:cNvPr id="434" name="Google Shape;434;p5"/>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5" name="Google Shape;435;p5"/>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6" name="Google Shape;436;p5"/>
            <p:cNvGrpSpPr/>
            <p:nvPr/>
          </p:nvGrpSpPr>
          <p:grpSpPr>
            <a:xfrm>
              <a:off x="8636876" y="46"/>
              <a:ext cx="382387" cy="1450044"/>
              <a:chOff x="5578966" y="2422197"/>
              <a:chExt cx="406190" cy="1540306"/>
            </a:xfrm>
          </p:grpSpPr>
          <p:sp>
            <p:nvSpPr>
              <p:cNvPr id="437" name="Google Shape;437;p5"/>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8" name="Google Shape;438;p5"/>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9" name="Google Shape;439;p5"/>
            <p:cNvGrpSpPr/>
            <p:nvPr/>
          </p:nvGrpSpPr>
          <p:grpSpPr>
            <a:xfrm>
              <a:off x="8035385" y="23"/>
              <a:ext cx="439174" cy="2683136"/>
              <a:chOff x="6176324" y="940075"/>
              <a:chExt cx="466512" cy="2850155"/>
            </a:xfrm>
          </p:grpSpPr>
          <p:sp>
            <p:nvSpPr>
              <p:cNvPr id="440" name="Google Shape;440;p5"/>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1" name="Google Shape;441;p5"/>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2" name="Google Shape;442;p5"/>
            <p:cNvGrpSpPr/>
            <p:nvPr/>
          </p:nvGrpSpPr>
          <p:grpSpPr>
            <a:xfrm>
              <a:off x="6363022" y="42"/>
              <a:ext cx="160482" cy="1242299"/>
              <a:chOff x="7576714" y="2009363"/>
              <a:chExt cx="170472" cy="1319629"/>
            </a:xfrm>
          </p:grpSpPr>
          <p:sp>
            <p:nvSpPr>
              <p:cNvPr id="443" name="Google Shape;443;p5"/>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5"/>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5" name="Google Shape;445;p5"/>
            <p:cNvGrpSpPr/>
            <p:nvPr/>
          </p:nvGrpSpPr>
          <p:grpSpPr>
            <a:xfrm>
              <a:off x="6999976" y="11"/>
              <a:ext cx="271476" cy="3307837"/>
              <a:chOff x="7883572" y="308161"/>
              <a:chExt cx="288375" cy="3513742"/>
            </a:xfrm>
          </p:grpSpPr>
          <p:sp>
            <p:nvSpPr>
              <p:cNvPr id="446" name="Google Shape;446;p5"/>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7" name="Google Shape;447;p5"/>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8" name="Google Shape;448;p5"/>
            <p:cNvGrpSpPr/>
            <p:nvPr/>
          </p:nvGrpSpPr>
          <p:grpSpPr>
            <a:xfrm>
              <a:off x="6827964" y="636458"/>
              <a:ext cx="230791" cy="243118"/>
              <a:chOff x="3770248" y="2527300"/>
              <a:chExt cx="180404" cy="190055"/>
            </a:xfrm>
          </p:grpSpPr>
          <p:sp>
            <p:nvSpPr>
              <p:cNvPr id="449" name="Google Shape;449;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0" name="Google Shape;450;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53" name="Google Shape;453;p5"/>
            <p:cNvGrpSpPr/>
            <p:nvPr/>
          </p:nvGrpSpPr>
          <p:grpSpPr>
            <a:xfrm>
              <a:off x="8763367" y="2641902"/>
              <a:ext cx="230809" cy="243156"/>
              <a:chOff x="3770248" y="2527300"/>
              <a:chExt cx="180404" cy="190055"/>
            </a:xfrm>
          </p:grpSpPr>
          <p:sp>
            <p:nvSpPr>
              <p:cNvPr id="454" name="Google Shape;454;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5" name="Google Shape;455;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6" name="Google Shape;456;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58" name="Google Shape;458;p5"/>
            <p:cNvGrpSpPr/>
            <p:nvPr/>
          </p:nvGrpSpPr>
          <p:grpSpPr>
            <a:xfrm rot="5400000">
              <a:off x="8655427" y="4253521"/>
              <a:ext cx="201871" cy="231166"/>
              <a:chOff x="3462796" y="2555878"/>
              <a:chExt cx="157798" cy="180711"/>
            </a:xfrm>
          </p:grpSpPr>
          <p:sp>
            <p:nvSpPr>
              <p:cNvPr id="459" name="Google Shape;459;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2" name="Google Shape;462;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3" name="Google Shape;463;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4" name="Google Shape;464;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65" name="Google Shape;465;p5"/>
            <p:cNvGrpSpPr/>
            <p:nvPr/>
          </p:nvGrpSpPr>
          <p:grpSpPr>
            <a:xfrm rot="-2700000">
              <a:off x="7375305" y="1863439"/>
              <a:ext cx="169840" cy="178926"/>
              <a:chOff x="3770248" y="2527300"/>
              <a:chExt cx="180404" cy="190055"/>
            </a:xfrm>
          </p:grpSpPr>
          <p:sp>
            <p:nvSpPr>
              <p:cNvPr id="466" name="Google Shape;466;p5"/>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5"/>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5"/>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5"/>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0" name="Google Shape;470;p5"/>
            <p:cNvGrpSpPr/>
            <p:nvPr/>
          </p:nvGrpSpPr>
          <p:grpSpPr>
            <a:xfrm>
              <a:off x="6800134" y="23"/>
              <a:ext cx="985363" cy="1665685"/>
              <a:chOff x="2484475" y="1329455"/>
              <a:chExt cx="1046700" cy="1769370"/>
            </a:xfrm>
          </p:grpSpPr>
          <p:sp>
            <p:nvSpPr>
              <p:cNvPr id="471" name="Google Shape;471;p5"/>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5"/>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73" name="Google Shape;473;p5"/>
              <p:cNvGrpSpPr/>
              <p:nvPr/>
            </p:nvGrpSpPr>
            <p:grpSpPr>
              <a:xfrm>
                <a:off x="2769703" y="1329455"/>
                <a:ext cx="510180" cy="1483501"/>
                <a:chOff x="1818382" y="2433081"/>
                <a:chExt cx="466728" cy="1357150"/>
              </a:xfrm>
            </p:grpSpPr>
            <p:grpSp>
              <p:nvGrpSpPr>
                <p:cNvPr id="474" name="Google Shape;474;p5"/>
                <p:cNvGrpSpPr/>
                <p:nvPr/>
              </p:nvGrpSpPr>
              <p:grpSpPr>
                <a:xfrm>
                  <a:off x="1818382" y="2971595"/>
                  <a:ext cx="466728" cy="818636"/>
                  <a:chOff x="1818382" y="2942618"/>
                  <a:chExt cx="466728" cy="818636"/>
                </a:xfrm>
              </p:grpSpPr>
              <p:sp>
                <p:nvSpPr>
                  <p:cNvPr id="475" name="Google Shape;475;p5"/>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6" name="Google Shape;476;p5"/>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7" name="Google Shape;477;p5"/>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8" name="Google Shape;478;p5"/>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79" name="Google Shape;479;p5"/>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480" name="Google Shape;480;p5"/>
            <p:cNvGrpSpPr/>
            <p:nvPr/>
          </p:nvGrpSpPr>
          <p:grpSpPr>
            <a:xfrm>
              <a:off x="8330194" y="-10"/>
              <a:ext cx="852241" cy="2641273"/>
              <a:chOff x="3961868" y="-891976"/>
              <a:chExt cx="905291" cy="2805686"/>
            </a:xfrm>
          </p:grpSpPr>
          <p:grpSp>
            <p:nvGrpSpPr>
              <p:cNvPr id="481" name="Google Shape;481;p5"/>
              <p:cNvGrpSpPr/>
              <p:nvPr/>
            </p:nvGrpSpPr>
            <p:grpSpPr>
              <a:xfrm>
                <a:off x="3961868" y="1008419"/>
                <a:ext cx="905291" cy="905291"/>
                <a:chOff x="764100" y="3623300"/>
                <a:chExt cx="1046700" cy="1046700"/>
              </a:xfrm>
            </p:grpSpPr>
            <p:sp>
              <p:nvSpPr>
                <p:cNvPr id="482" name="Google Shape;482;p5"/>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5"/>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84" name="Google Shape;484;p5"/>
              <p:cNvGrpSpPr/>
              <p:nvPr/>
            </p:nvGrpSpPr>
            <p:grpSpPr>
              <a:xfrm>
                <a:off x="4155315" y="-891976"/>
                <a:ext cx="522826" cy="2613070"/>
                <a:chOff x="2447534" y="1219291"/>
                <a:chExt cx="478297" cy="2390513"/>
              </a:xfrm>
            </p:grpSpPr>
            <p:grpSp>
              <p:nvGrpSpPr>
                <p:cNvPr id="485" name="Google Shape;485;p5"/>
                <p:cNvGrpSpPr/>
                <p:nvPr/>
              </p:nvGrpSpPr>
              <p:grpSpPr>
                <a:xfrm>
                  <a:off x="2447534" y="1219291"/>
                  <a:ext cx="478297" cy="2390513"/>
                  <a:chOff x="2447534" y="1219291"/>
                  <a:chExt cx="478297" cy="2390513"/>
                </a:xfrm>
              </p:grpSpPr>
              <p:grpSp>
                <p:nvGrpSpPr>
                  <p:cNvPr id="486" name="Google Shape;486;p5"/>
                  <p:cNvGrpSpPr/>
                  <p:nvPr/>
                </p:nvGrpSpPr>
                <p:grpSpPr>
                  <a:xfrm>
                    <a:off x="2447534" y="2971595"/>
                    <a:ext cx="478297" cy="638209"/>
                    <a:chOff x="2447534" y="3081786"/>
                    <a:chExt cx="478297" cy="638209"/>
                  </a:xfrm>
                </p:grpSpPr>
                <p:sp>
                  <p:nvSpPr>
                    <p:cNvPr id="487" name="Google Shape;487;p5"/>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8" name="Google Shape;488;p5"/>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9" name="Google Shape;489;p5"/>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90" name="Google Shape;490;p5"/>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1" name="Google Shape;491;p5"/>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492" name="Google Shape;492;p5"/>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493" name="Google Shape;493;p5"/>
            <p:cNvGrpSpPr/>
            <p:nvPr/>
          </p:nvGrpSpPr>
          <p:grpSpPr>
            <a:xfrm>
              <a:off x="7811773" y="-2"/>
              <a:ext cx="492189" cy="1837864"/>
              <a:chOff x="5194218" y="-536312"/>
              <a:chExt cx="522827" cy="1952267"/>
            </a:xfrm>
          </p:grpSpPr>
          <p:grpSp>
            <p:nvGrpSpPr>
              <p:cNvPr id="494" name="Google Shape;494;p5"/>
              <p:cNvGrpSpPr/>
              <p:nvPr/>
            </p:nvGrpSpPr>
            <p:grpSpPr>
              <a:xfrm>
                <a:off x="5194218" y="893129"/>
                <a:ext cx="522827" cy="522827"/>
                <a:chOff x="764100" y="3623300"/>
                <a:chExt cx="1046700" cy="1046700"/>
              </a:xfrm>
            </p:grpSpPr>
            <p:sp>
              <p:nvSpPr>
                <p:cNvPr id="495" name="Google Shape;495;p5"/>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5"/>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7" name="Google Shape;497;p5"/>
              <p:cNvGrpSpPr/>
              <p:nvPr/>
            </p:nvGrpSpPr>
            <p:grpSpPr>
              <a:xfrm>
                <a:off x="5371921" y="-536312"/>
                <a:ext cx="182209" cy="1814066"/>
                <a:chOff x="3305183" y="1663032"/>
                <a:chExt cx="166690" cy="1659561"/>
              </a:xfrm>
            </p:grpSpPr>
            <p:grpSp>
              <p:nvGrpSpPr>
                <p:cNvPr id="498" name="Google Shape;498;p5"/>
                <p:cNvGrpSpPr/>
                <p:nvPr/>
              </p:nvGrpSpPr>
              <p:grpSpPr>
                <a:xfrm>
                  <a:off x="3305183" y="1663032"/>
                  <a:ext cx="166690" cy="1659561"/>
                  <a:chOff x="3305183" y="1663032"/>
                  <a:chExt cx="166690" cy="1659561"/>
                </a:xfrm>
              </p:grpSpPr>
              <p:grpSp>
                <p:nvGrpSpPr>
                  <p:cNvPr id="499" name="Google Shape;499;p5"/>
                  <p:cNvGrpSpPr/>
                  <p:nvPr/>
                </p:nvGrpSpPr>
                <p:grpSpPr>
                  <a:xfrm>
                    <a:off x="3305183" y="2971595"/>
                    <a:ext cx="166690" cy="350998"/>
                    <a:chOff x="3305183" y="3146560"/>
                    <a:chExt cx="166690" cy="350998"/>
                  </a:xfrm>
                </p:grpSpPr>
                <p:sp>
                  <p:nvSpPr>
                    <p:cNvPr id="500" name="Google Shape;500;p5"/>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1" name="Google Shape;501;p5"/>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2" name="Google Shape;502;p5"/>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03" name="Google Shape;503;p5"/>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4" name="Google Shape;504;p5"/>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505" name="Google Shape;505;p5"/>
            <p:cNvGrpSpPr/>
            <p:nvPr/>
          </p:nvGrpSpPr>
          <p:grpSpPr>
            <a:xfrm>
              <a:off x="8018879" y="-29"/>
              <a:ext cx="810166" cy="4470272"/>
              <a:chOff x="7824797" y="-1724181"/>
              <a:chExt cx="860597" cy="4748536"/>
            </a:xfrm>
          </p:grpSpPr>
          <p:grpSp>
            <p:nvGrpSpPr>
              <p:cNvPr id="506" name="Google Shape;506;p5"/>
              <p:cNvGrpSpPr/>
              <p:nvPr/>
            </p:nvGrpSpPr>
            <p:grpSpPr>
              <a:xfrm>
                <a:off x="7824797" y="1891931"/>
                <a:ext cx="860597" cy="1132425"/>
                <a:chOff x="764100" y="3623300"/>
                <a:chExt cx="1046700" cy="1046700"/>
              </a:xfrm>
            </p:grpSpPr>
            <p:sp>
              <p:nvSpPr>
                <p:cNvPr id="507" name="Google Shape;507;p5"/>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5"/>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9" name="Google Shape;509;p5"/>
              <p:cNvGrpSpPr/>
              <p:nvPr/>
            </p:nvGrpSpPr>
            <p:grpSpPr>
              <a:xfrm>
                <a:off x="8100547" y="-1724181"/>
                <a:ext cx="300376" cy="4529867"/>
                <a:chOff x="3792712" y="-322375"/>
                <a:chExt cx="274793" cy="4144055"/>
              </a:xfrm>
            </p:grpSpPr>
            <p:grpSp>
              <p:nvGrpSpPr>
                <p:cNvPr id="510" name="Google Shape;510;p5"/>
                <p:cNvGrpSpPr/>
                <p:nvPr/>
              </p:nvGrpSpPr>
              <p:grpSpPr>
                <a:xfrm>
                  <a:off x="3792712" y="-322375"/>
                  <a:ext cx="274793" cy="4144055"/>
                  <a:chOff x="3792712" y="-322375"/>
                  <a:chExt cx="274793" cy="4144055"/>
                </a:xfrm>
              </p:grpSpPr>
              <p:grpSp>
                <p:nvGrpSpPr>
                  <p:cNvPr id="511" name="Google Shape;511;p5"/>
                  <p:cNvGrpSpPr/>
                  <p:nvPr/>
                </p:nvGrpSpPr>
                <p:grpSpPr>
                  <a:xfrm>
                    <a:off x="3792712" y="2971595"/>
                    <a:ext cx="274793" cy="850085"/>
                    <a:chOff x="3792712" y="2879468"/>
                    <a:chExt cx="274793" cy="850085"/>
                  </a:xfrm>
                </p:grpSpPr>
                <p:sp>
                  <p:nvSpPr>
                    <p:cNvPr id="512" name="Google Shape;512;p5"/>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3" name="Google Shape;513;p5"/>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4" name="Google Shape;514;p5"/>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15" name="Google Shape;515;p5"/>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6" name="Google Shape;516;p5"/>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517" name="Google Shape;517;p5"/>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518" name="Google Shape;518;p5"/>
            <p:cNvGrpSpPr/>
            <p:nvPr/>
          </p:nvGrpSpPr>
          <p:grpSpPr>
            <a:xfrm>
              <a:off x="7184797" y="-17"/>
              <a:ext cx="985363" cy="3905971"/>
              <a:chOff x="1192601" y="-1724180"/>
              <a:chExt cx="1046700" cy="4149108"/>
            </a:xfrm>
          </p:grpSpPr>
          <p:grpSp>
            <p:nvGrpSpPr>
              <p:cNvPr id="519" name="Google Shape;519;p5"/>
              <p:cNvGrpSpPr/>
              <p:nvPr/>
            </p:nvGrpSpPr>
            <p:grpSpPr>
              <a:xfrm>
                <a:off x="1192601" y="1378228"/>
                <a:ext cx="1046700" cy="1046700"/>
                <a:chOff x="764100" y="3623300"/>
                <a:chExt cx="1046700" cy="1046700"/>
              </a:xfrm>
            </p:grpSpPr>
            <p:sp>
              <p:nvSpPr>
                <p:cNvPr id="520" name="Google Shape;520;p5"/>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5"/>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5"/>
              <p:cNvGrpSpPr/>
              <p:nvPr/>
            </p:nvGrpSpPr>
            <p:grpSpPr>
              <a:xfrm>
                <a:off x="1417979" y="-1724180"/>
                <a:ext cx="580390" cy="3855366"/>
                <a:chOff x="522260" y="372820"/>
                <a:chExt cx="530958" cy="3527002"/>
              </a:xfrm>
            </p:grpSpPr>
            <p:grpSp>
              <p:nvGrpSpPr>
                <p:cNvPr id="523" name="Google Shape;523;p5"/>
                <p:cNvGrpSpPr/>
                <p:nvPr/>
              </p:nvGrpSpPr>
              <p:grpSpPr>
                <a:xfrm>
                  <a:off x="522260" y="372820"/>
                  <a:ext cx="530958" cy="3527002"/>
                  <a:chOff x="522260" y="372820"/>
                  <a:chExt cx="530958" cy="3527002"/>
                </a:xfrm>
              </p:grpSpPr>
              <p:grpSp>
                <p:nvGrpSpPr>
                  <p:cNvPr id="524" name="Google Shape;524;p5"/>
                  <p:cNvGrpSpPr/>
                  <p:nvPr/>
                </p:nvGrpSpPr>
                <p:grpSpPr>
                  <a:xfrm>
                    <a:off x="522260" y="2971595"/>
                    <a:ext cx="530958" cy="928227"/>
                    <a:chOff x="522260" y="2971595"/>
                    <a:chExt cx="530958" cy="928227"/>
                  </a:xfrm>
                </p:grpSpPr>
                <p:sp>
                  <p:nvSpPr>
                    <p:cNvPr id="525" name="Google Shape;525;p5"/>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5"/>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5"/>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5"/>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29" name="Google Shape;529;p5"/>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0" name="Google Shape;530;p5"/>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531" name="Google Shape;531;p5"/>
            <p:cNvGrpSpPr/>
            <p:nvPr/>
          </p:nvGrpSpPr>
          <p:grpSpPr>
            <a:xfrm>
              <a:off x="6196930" y="7"/>
              <a:ext cx="985363" cy="2629685"/>
              <a:chOff x="6010934" y="1"/>
              <a:chExt cx="1046700" cy="2793377"/>
            </a:xfrm>
          </p:grpSpPr>
          <p:grpSp>
            <p:nvGrpSpPr>
              <p:cNvPr id="532" name="Google Shape;532;p5"/>
              <p:cNvGrpSpPr/>
              <p:nvPr/>
            </p:nvGrpSpPr>
            <p:grpSpPr>
              <a:xfrm>
                <a:off x="6010934" y="1746678"/>
                <a:ext cx="1046700" cy="1046700"/>
                <a:chOff x="764100" y="3623300"/>
                <a:chExt cx="1046700" cy="1046700"/>
              </a:xfrm>
            </p:grpSpPr>
            <p:sp>
              <p:nvSpPr>
                <p:cNvPr id="533" name="Google Shape;533;p5"/>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5"/>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5" name="Google Shape;535;p5"/>
              <p:cNvGrpSpPr/>
              <p:nvPr/>
            </p:nvGrpSpPr>
            <p:grpSpPr>
              <a:xfrm>
                <a:off x="6308747" y="1"/>
                <a:ext cx="441786" cy="2571886"/>
                <a:chOff x="1121941" y="1609666"/>
                <a:chExt cx="404159" cy="2352837"/>
              </a:xfrm>
            </p:grpSpPr>
            <p:grpSp>
              <p:nvGrpSpPr>
                <p:cNvPr id="536" name="Google Shape;536;p5"/>
                <p:cNvGrpSpPr/>
                <p:nvPr/>
              </p:nvGrpSpPr>
              <p:grpSpPr>
                <a:xfrm>
                  <a:off x="1121941" y="1609666"/>
                  <a:ext cx="404159" cy="2352837"/>
                  <a:chOff x="1121941" y="1609666"/>
                  <a:chExt cx="404159" cy="2352837"/>
                </a:xfrm>
              </p:grpSpPr>
              <p:grpSp>
                <p:nvGrpSpPr>
                  <p:cNvPr id="537" name="Google Shape;537;p5"/>
                  <p:cNvGrpSpPr/>
                  <p:nvPr/>
                </p:nvGrpSpPr>
                <p:grpSpPr>
                  <a:xfrm>
                    <a:off x="1121941" y="2971595"/>
                    <a:ext cx="404159" cy="990908"/>
                    <a:chOff x="1121941" y="2969319"/>
                    <a:chExt cx="404159" cy="990908"/>
                  </a:xfrm>
                </p:grpSpPr>
                <p:sp>
                  <p:nvSpPr>
                    <p:cNvPr id="538" name="Google Shape;538;p5"/>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9" name="Google Shape;539;p5"/>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0" name="Google Shape;540;p5"/>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1" name="Google Shape;541;p5"/>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42" name="Google Shape;542;p5"/>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3" name="Google Shape;543;p5"/>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544" name="Google Shape;544;p5"/>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545" name="Google Shape;545;p5"/>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546" name="Google Shape;546;p5"/>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547" name="Google Shape;547;p5"/>
            <p:cNvGrpSpPr/>
            <p:nvPr/>
          </p:nvGrpSpPr>
          <p:grpSpPr>
            <a:xfrm>
              <a:off x="7192739" y="3730341"/>
              <a:ext cx="148551" cy="170121"/>
              <a:chOff x="3462796" y="2555878"/>
              <a:chExt cx="157798" cy="180711"/>
            </a:xfrm>
          </p:grpSpPr>
          <p:sp>
            <p:nvSpPr>
              <p:cNvPr id="548" name="Google Shape;548;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9" name="Google Shape;549;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0" name="Google Shape;550;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1" name="Google Shape;551;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2" name="Google Shape;552;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3" name="Google Shape;553;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54" name="Google Shape;554;p5"/>
          <p:cNvGrpSpPr/>
          <p:nvPr/>
        </p:nvGrpSpPr>
        <p:grpSpPr>
          <a:xfrm>
            <a:off x="371746" y="1098457"/>
            <a:ext cx="384501" cy="440356"/>
            <a:chOff x="3462796" y="2555878"/>
            <a:chExt cx="157798" cy="180711"/>
          </a:xfrm>
        </p:grpSpPr>
        <p:sp>
          <p:nvSpPr>
            <p:cNvPr id="555" name="Google Shape;555;p5"/>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5"/>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5"/>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8" name="Google Shape;558;p5"/>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9" name="Google Shape;559;p5"/>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0" name="Google Shape;560;p5"/>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428396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95"/>
        <p:cNvGrpSpPr/>
        <p:nvPr/>
      </p:nvGrpSpPr>
      <p:grpSpPr>
        <a:xfrm>
          <a:off x="0" y="0"/>
          <a:ext cx="0" cy="0"/>
          <a:chOff x="0" y="0"/>
          <a:chExt cx="0" cy="0"/>
        </a:xfrm>
      </p:grpSpPr>
      <p:sp>
        <p:nvSpPr>
          <p:cNvPr id="696" name="Google Shape;696;p7"/>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7" name="Google Shape;697;p7"/>
          <p:cNvSpPr txBox="1">
            <a:spLocks noGrp="1"/>
          </p:cNvSpPr>
          <p:nvPr>
            <p:ph type="body" idx="1"/>
          </p:nvPr>
        </p:nvSpPr>
        <p:spPr>
          <a:xfrm>
            <a:off x="937200" y="1906867"/>
            <a:ext cx="2619200" cy="43420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98" name="Google Shape;698;p7"/>
          <p:cNvSpPr txBox="1">
            <a:spLocks noGrp="1"/>
          </p:cNvSpPr>
          <p:nvPr>
            <p:ph type="body" idx="2"/>
          </p:nvPr>
        </p:nvSpPr>
        <p:spPr>
          <a:xfrm>
            <a:off x="3831268" y="1906867"/>
            <a:ext cx="2619200" cy="43420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699" name="Google Shape;699;p7"/>
          <p:cNvSpPr txBox="1">
            <a:spLocks noGrp="1"/>
          </p:cNvSpPr>
          <p:nvPr>
            <p:ph type="body" idx="3"/>
          </p:nvPr>
        </p:nvSpPr>
        <p:spPr>
          <a:xfrm>
            <a:off x="6725337" y="1906867"/>
            <a:ext cx="2619200" cy="4342000"/>
          </a:xfrm>
          <a:prstGeom prst="rect">
            <a:avLst/>
          </a:prstGeom>
        </p:spPr>
        <p:txBody>
          <a:bodyPr spcFirstLastPara="1" wrap="square" lIns="0" tIns="0" rIns="0" bIns="0" anchor="t" anchorCtr="0">
            <a:noAutofit/>
          </a:bodyPr>
          <a:lstStyle>
            <a:lvl1pPr marL="609585" lvl="0" indent="-457189" rtl="0">
              <a:spcBef>
                <a:spcPts val="0"/>
              </a:spcBef>
              <a:spcAft>
                <a:spcPts val="0"/>
              </a:spcAft>
              <a:buSzPts val="1800"/>
              <a:buChar char="⊹"/>
              <a:defRPr sz="2400"/>
            </a:lvl1pPr>
            <a:lvl2pPr marL="1219170" lvl="1" indent="-457189" rtl="0">
              <a:spcBef>
                <a:spcPts val="1067"/>
              </a:spcBef>
              <a:spcAft>
                <a:spcPts val="0"/>
              </a:spcAft>
              <a:buSzPts val="1800"/>
              <a:buChar char="×"/>
              <a:defRPr sz="2400"/>
            </a:lvl2pPr>
            <a:lvl3pPr marL="1828754" lvl="2" indent="-457189" rtl="0">
              <a:spcBef>
                <a:spcPts val="1067"/>
              </a:spcBef>
              <a:spcAft>
                <a:spcPts val="0"/>
              </a:spcAft>
              <a:buSzPts val="1800"/>
              <a:buChar char="⬩"/>
              <a:defRPr sz="2400"/>
            </a:lvl3pPr>
            <a:lvl4pPr marL="2438339" lvl="3" indent="-457189" rtl="0">
              <a:spcBef>
                <a:spcPts val="1067"/>
              </a:spcBef>
              <a:spcAft>
                <a:spcPts val="0"/>
              </a:spcAft>
              <a:buSzPts val="1800"/>
              <a:buChar char="●"/>
              <a:defRPr sz="2400"/>
            </a:lvl4pPr>
            <a:lvl5pPr marL="3047924" lvl="4" indent="-457189" rtl="0">
              <a:spcBef>
                <a:spcPts val="1067"/>
              </a:spcBef>
              <a:spcAft>
                <a:spcPts val="0"/>
              </a:spcAft>
              <a:buSzPts val="1800"/>
              <a:buChar char="○"/>
              <a:defRPr sz="2400"/>
            </a:lvl5pPr>
            <a:lvl6pPr marL="3657509" lvl="5" indent="-457189" rtl="0">
              <a:spcBef>
                <a:spcPts val="1067"/>
              </a:spcBef>
              <a:spcAft>
                <a:spcPts val="0"/>
              </a:spcAft>
              <a:buSzPts val="1800"/>
              <a:buChar char="■"/>
              <a:defRPr sz="2400"/>
            </a:lvl6pPr>
            <a:lvl7pPr marL="4267093" lvl="6" indent="-457189" rtl="0">
              <a:spcBef>
                <a:spcPts val="1067"/>
              </a:spcBef>
              <a:spcAft>
                <a:spcPts val="0"/>
              </a:spcAft>
              <a:buSzPts val="1800"/>
              <a:buChar char="●"/>
              <a:defRPr sz="2400"/>
            </a:lvl7pPr>
            <a:lvl8pPr marL="4876678" lvl="7" indent="-457189" rtl="0">
              <a:spcBef>
                <a:spcPts val="1067"/>
              </a:spcBef>
              <a:spcAft>
                <a:spcPts val="0"/>
              </a:spcAft>
              <a:buSzPts val="1800"/>
              <a:buChar char="○"/>
              <a:defRPr sz="2400"/>
            </a:lvl8pPr>
            <a:lvl9pPr marL="5486263" lvl="8" indent="-457189" rtl="0">
              <a:spcBef>
                <a:spcPts val="1067"/>
              </a:spcBef>
              <a:spcAft>
                <a:spcPts val="1067"/>
              </a:spcAft>
              <a:buSzPts val="1800"/>
              <a:buChar char="■"/>
              <a:defRPr sz="2400"/>
            </a:lvl9pPr>
          </a:lstStyle>
          <a:p>
            <a:endParaRPr/>
          </a:p>
        </p:txBody>
      </p:sp>
      <p:sp>
        <p:nvSpPr>
          <p:cNvPr id="700" name="Google Shape;700;p7"/>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701" name="Google Shape;701;p7"/>
          <p:cNvGrpSpPr/>
          <p:nvPr/>
        </p:nvGrpSpPr>
        <p:grpSpPr>
          <a:xfrm>
            <a:off x="9066846" y="-39"/>
            <a:ext cx="3176401" cy="6147288"/>
            <a:chOff x="6800134" y="-29"/>
            <a:chExt cx="2382301" cy="4610466"/>
          </a:xfrm>
        </p:grpSpPr>
        <p:grpSp>
          <p:nvGrpSpPr>
            <p:cNvPr id="702" name="Google Shape;702;p7"/>
            <p:cNvGrpSpPr/>
            <p:nvPr/>
          </p:nvGrpSpPr>
          <p:grpSpPr>
            <a:xfrm>
              <a:off x="7737776" y="-17"/>
              <a:ext cx="448629" cy="4610455"/>
              <a:chOff x="6798998" y="-1296139"/>
              <a:chExt cx="476555" cy="4897445"/>
            </a:xfrm>
          </p:grpSpPr>
          <p:sp>
            <p:nvSpPr>
              <p:cNvPr id="703" name="Google Shape;703;p7"/>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7"/>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5" name="Google Shape;705;p7"/>
            <p:cNvGrpSpPr/>
            <p:nvPr/>
          </p:nvGrpSpPr>
          <p:grpSpPr>
            <a:xfrm>
              <a:off x="8636876" y="46"/>
              <a:ext cx="382387" cy="1450044"/>
              <a:chOff x="5578966" y="2422197"/>
              <a:chExt cx="406190" cy="1540306"/>
            </a:xfrm>
          </p:grpSpPr>
          <p:sp>
            <p:nvSpPr>
              <p:cNvPr id="706" name="Google Shape;706;p7"/>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7" name="Google Shape;707;p7"/>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8" name="Google Shape;708;p7"/>
            <p:cNvGrpSpPr/>
            <p:nvPr/>
          </p:nvGrpSpPr>
          <p:grpSpPr>
            <a:xfrm>
              <a:off x="8035385" y="23"/>
              <a:ext cx="439174" cy="2683136"/>
              <a:chOff x="6176324" y="940075"/>
              <a:chExt cx="466512" cy="2850155"/>
            </a:xfrm>
          </p:grpSpPr>
          <p:sp>
            <p:nvSpPr>
              <p:cNvPr id="709" name="Google Shape;709;p7"/>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0" name="Google Shape;710;p7"/>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1" name="Google Shape;711;p7"/>
            <p:cNvGrpSpPr/>
            <p:nvPr/>
          </p:nvGrpSpPr>
          <p:grpSpPr>
            <a:xfrm>
              <a:off x="6999976" y="11"/>
              <a:ext cx="271476" cy="3307837"/>
              <a:chOff x="7883572" y="308161"/>
              <a:chExt cx="288375" cy="3513742"/>
            </a:xfrm>
          </p:grpSpPr>
          <p:sp>
            <p:nvSpPr>
              <p:cNvPr id="712" name="Google Shape;712;p7"/>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3" name="Google Shape;713;p7"/>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4" name="Google Shape;714;p7"/>
            <p:cNvGrpSpPr/>
            <p:nvPr/>
          </p:nvGrpSpPr>
          <p:grpSpPr>
            <a:xfrm>
              <a:off x="6827964" y="636458"/>
              <a:ext cx="230791" cy="243118"/>
              <a:chOff x="3770248" y="2527300"/>
              <a:chExt cx="180404" cy="190055"/>
            </a:xfrm>
          </p:grpSpPr>
          <p:sp>
            <p:nvSpPr>
              <p:cNvPr id="715" name="Google Shape;715;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6" name="Google Shape;716;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7" name="Google Shape;717;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8" name="Google Shape;718;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19" name="Google Shape;719;p7"/>
            <p:cNvGrpSpPr/>
            <p:nvPr/>
          </p:nvGrpSpPr>
          <p:grpSpPr>
            <a:xfrm>
              <a:off x="8763367" y="2641902"/>
              <a:ext cx="230809" cy="243156"/>
              <a:chOff x="3770248" y="2527300"/>
              <a:chExt cx="180404" cy="190055"/>
            </a:xfrm>
          </p:grpSpPr>
          <p:sp>
            <p:nvSpPr>
              <p:cNvPr id="720" name="Google Shape;720;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1" name="Google Shape;721;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2" name="Google Shape;722;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3" name="Google Shape;723;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24" name="Google Shape;724;p7"/>
            <p:cNvGrpSpPr/>
            <p:nvPr/>
          </p:nvGrpSpPr>
          <p:grpSpPr>
            <a:xfrm rot="5400000">
              <a:off x="8655427" y="4253521"/>
              <a:ext cx="201871" cy="231166"/>
              <a:chOff x="3462796" y="2555878"/>
              <a:chExt cx="157798" cy="180711"/>
            </a:xfrm>
          </p:grpSpPr>
          <p:sp>
            <p:nvSpPr>
              <p:cNvPr id="725" name="Google Shape;72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6" name="Google Shape;72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7" name="Google Shape;72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8" name="Google Shape;72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9" name="Google Shape;72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1" name="Google Shape;731;p7"/>
            <p:cNvGrpSpPr/>
            <p:nvPr/>
          </p:nvGrpSpPr>
          <p:grpSpPr>
            <a:xfrm rot="-2700000">
              <a:off x="7375305" y="1863439"/>
              <a:ext cx="169840" cy="178926"/>
              <a:chOff x="3770248" y="2527300"/>
              <a:chExt cx="180404" cy="190055"/>
            </a:xfrm>
          </p:grpSpPr>
          <p:sp>
            <p:nvSpPr>
              <p:cNvPr id="732" name="Google Shape;732;p7"/>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7"/>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4" name="Google Shape;734;p7"/>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5" name="Google Shape;735;p7"/>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6" name="Google Shape;736;p7"/>
            <p:cNvGrpSpPr/>
            <p:nvPr/>
          </p:nvGrpSpPr>
          <p:grpSpPr>
            <a:xfrm>
              <a:off x="6800134" y="23"/>
              <a:ext cx="985363" cy="1665685"/>
              <a:chOff x="2484475" y="1329455"/>
              <a:chExt cx="1046700" cy="1769370"/>
            </a:xfrm>
          </p:grpSpPr>
          <p:sp>
            <p:nvSpPr>
              <p:cNvPr id="737" name="Google Shape;737;p7"/>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7"/>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39" name="Google Shape;739;p7"/>
              <p:cNvGrpSpPr/>
              <p:nvPr/>
            </p:nvGrpSpPr>
            <p:grpSpPr>
              <a:xfrm>
                <a:off x="2769703" y="1329455"/>
                <a:ext cx="510180" cy="1483501"/>
                <a:chOff x="1818382" y="2433081"/>
                <a:chExt cx="466728" cy="1357150"/>
              </a:xfrm>
            </p:grpSpPr>
            <p:grpSp>
              <p:nvGrpSpPr>
                <p:cNvPr id="740" name="Google Shape;740;p7"/>
                <p:cNvGrpSpPr/>
                <p:nvPr/>
              </p:nvGrpSpPr>
              <p:grpSpPr>
                <a:xfrm>
                  <a:off x="1818382" y="2971595"/>
                  <a:ext cx="466728" cy="818636"/>
                  <a:chOff x="1818382" y="2942618"/>
                  <a:chExt cx="466728" cy="818636"/>
                </a:xfrm>
              </p:grpSpPr>
              <p:sp>
                <p:nvSpPr>
                  <p:cNvPr id="741" name="Google Shape;741;p7"/>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7"/>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3" name="Google Shape;743;p7"/>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44" name="Google Shape;744;p7"/>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5" name="Google Shape;745;p7"/>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746" name="Google Shape;746;p7"/>
            <p:cNvGrpSpPr/>
            <p:nvPr/>
          </p:nvGrpSpPr>
          <p:grpSpPr>
            <a:xfrm>
              <a:off x="8330194" y="-10"/>
              <a:ext cx="852241" cy="2641273"/>
              <a:chOff x="3961868" y="-891976"/>
              <a:chExt cx="905291" cy="2805686"/>
            </a:xfrm>
          </p:grpSpPr>
          <p:grpSp>
            <p:nvGrpSpPr>
              <p:cNvPr id="747" name="Google Shape;747;p7"/>
              <p:cNvGrpSpPr/>
              <p:nvPr/>
            </p:nvGrpSpPr>
            <p:grpSpPr>
              <a:xfrm>
                <a:off x="3961868" y="1008419"/>
                <a:ext cx="905291" cy="905291"/>
                <a:chOff x="764100" y="3623300"/>
                <a:chExt cx="1046700" cy="1046700"/>
              </a:xfrm>
            </p:grpSpPr>
            <p:sp>
              <p:nvSpPr>
                <p:cNvPr id="748" name="Google Shape;748;p7"/>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7"/>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0" name="Google Shape;750;p7"/>
              <p:cNvGrpSpPr/>
              <p:nvPr/>
            </p:nvGrpSpPr>
            <p:grpSpPr>
              <a:xfrm>
                <a:off x="4155315" y="-891976"/>
                <a:ext cx="522826" cy="2613070"/>
                <a:chOff x="2447534" y="1219291"/>
                <a:chExt cx="478297" cy="2390513"/>
              </a:xfrm>
            </p:grpSpPr>
            <p:grpSp>
              <p:nvGrpSpPr>
                <p:cNvPr id="751" name="Google Shape;751;p7"/>
                <p:cNvGrpSpPr/>
                <p:nvPr/>
              </p:nvGrpSpPr>
              <p:grpSpPr>
                <a:xfrm>
                  <a:off x="2447534" y="1219291"/>
                  <a:ext cx="478297" cy="2390513"/>
                  <a:chOff x="2447534" y="1219291"/>
                  <a:chExt cx="478297" cy="2390513"/>
                </a:xfrm>
              </p:grpSpPr>
              <p:grpSp>
                <p:nvGrpSpPr>
                  <p:cNvPr id="752" name="Google Shape;752;p7"/>
                  <p:cNvGrpSpPr/>
                  <p:nvPr/>
                </p:nvGrpSpPr>
                <p:grpSpPr>
                  <a:xfrm>
                    <a:off x="2447534" y="2971595"/>
                    <a:ext cx="478297" cy="638209"/>
                    <a:chOff x="2447534" y="3081786"/>
                    <a:chExt cx="478297" cy="638209"/>
                  </a:xfrm>
                </p:grpSpPr>
                <p:sp>
                  <p:nvSpPr>
                    <p:cNvPr id="753" name="Google Shape;753;p7"/>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4" name="Google Shape;754;p7"/>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5" name="Google Shape;755;p7"/>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56" name="Google Shape;756;p7"/>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57" name="Google Shape;757;p7"/>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758" name="Google Shape;758;p7"/>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759" name="Google Shape;759;p7"/>
            <p:cNvGrpSpPr/>
            <p:nvPr/>
          </p:nvGrpSpPr>
          <p:grpSpPr>
            <a:xfrm>
              <a:off x="7811773" y="-2"/>
              <a:ext cx="492189" cy="1837864"/>
              <a:chOff x="5194218" y="-536312"/>
              <a:chExt cx="522827" cy="1952267"/>
            </a:xfrm>
          </p:grpSpPr>
          <p:grpSp>
            <p:nvGrpSpPr>
              <p:cNvPr id="760" name="Google Shape;760;p7"/>
              <p:cNvGrpSpPr/>
              <p:nvPr/>
            </p:nvGrpSpPr>
            <p:grpSpPr>
              <a:xfrm>
                <a:off x="5194218" y="893129"/>
                <a:ext cx="522827" cy="522827"/>
                <a:chOff x="764100" y="3623300"/>
                <a:chExt cx="1046700" cy="1046700"/>
              </a:xfrm>
            </p:grpSpPr>
            <p:sp>
              <p:nvSpPr>
                <p:cNvPr id="761" name="Google Shape;761;p7"/>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7"/>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3" name="Google Shape;763;p7"/>
              <p:cNvGrpSpPr/>
              <p:nvPr/>
            </p:nvGrpSpPr>
            <p:grpSpPr>
              <a:xfrm>
                <a:off x="5371921" y="-536312"/>
                <a:ext cx="182209" cy="1814066"/>
                <a:chOff x="3305183" y="1663032"/>
                <a:chExt cx="166690" cy="1659561"/>
              </a:xfrm>
            </p:grpSpPr>
            <p:grpSp>
              <p:nvGrpSpPr>
                <p:cNvPr id="764" name="Google Shape;764;p7"/>
                <p:cNvGrpSpPr/>
                <p:nvPr/>
              </p:nvGrpSpPr>
              <p:grpSpPr>
                <a:xfrm>
                  <a:off x="3305183" y="1663032"/>
                  <a:ext cx="166690" cy="1659561"/>
                  <a:chOff x="3305183" y="1663032"/>
                  <a:chExt cx="166690" cy="1659561"/>
                </a:xfrm>
              </p:grpSpPr>
              <p:grpSp>
                <p:nvGrpSpPr>
                  <p:cNvPr id="765" name="Google Shape;765;p7"/>
                  <p:cNvGrpSpPr/>
                  <p:nvPr/>
                </p:nvGrpSpPr>
                <p:grpSpPr>
                  <a:xfrm>
                    <a:off x="3305183" y="2971595"/>
                    <a:ext cx="166690" cy="350998"/>
                    <a:chOff x="3305183" y="3146560"/>
                    <a:chExt cx="166690" cy="350998"/>
                  </a:xfrm>
                </p:grpSpPr>
                <p:sp>
                  <p:nvSpPr>
                    <p:cNvPr id="766" name="Google Shape;766;p7"/>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7" name="Google Shape;767;p7"/>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8" name="Google Shape;768;p7"/>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69" name="Google Shape;769;p7"/>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70" name="Google Shape;770;p7"/>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771" name="Google Shape;771;p7"/>
            <p:cNvGrpSpPr/>
            <p:nvPr/>
          </p:nvGrpSpPr>
          <p:grpSpPr>
            <a:xfrm>
              <a:off x="8018879" y="-29"/>
              <a:ext cx="810166" cy="4470272"/>
              <a:chOff x="7824797" y="-1724181"/>
              <a:chExt cx="860597" cy="4748536"/>
            </a:xfrm>
          </p:grpSpPr>
          <p:grpSp>
            <p:nvGrpSpPr>
              <p:cNvPr id="772" name="Google Shape;772;p7"/>
              <p:cNvGrpSpPr/>
              <p:nvPr/>
            </p:nvGrpSpPr>
            <p:grpSpPr>
              <a:xfrm>
                <a:off x="7824797" y="1891931"/>
                <a:ext cx="860597" cy="1132425"/>
                <a:chOff x="764100" y="3623300"/>
                <a:chExt cx="1046700" cy="1046700"/>
              </a:xfrm>
            </p:grpSpPr>
            <p:sp>
              <p:nvSpPr>
                <p:cNvPr id="773" name="Google Shape;773;p7"/>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7"/>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75" name="Google Shape;775;p7"/>
              <p:cNvGrpSpPr/>
              <p:nvPr/>
            </p:nvGrpSpPr>
            <p:grpSpPr>
              <a:xfrm>
                <a:off x="8100547" y="-1724181"/>
                <a:ext cx="300376" cy="4529867"/>
                <a:chOff x="3792712" y="-322375"/>
                <a:chExt cx="274793" cy="4144055"/>
              </a:xfrm>
            </p:grpSpPr>
            <p:grpSp>
              <p:nvGrpSpPr>
                <p:cNvPr id="776" name="Google Shape;776;p7"/>
                <p:cNvGrpSpPr/>
                <p:nvPr/>
              </p:nvGrpSpPr>
              <p:grpSpPr>
                <a:xfrm>
                  <a:off x="3792712" y="-322375"/>
                  <a:ext cx="274793" cy="4144055"/>
                  <a:chOff x="3792712" y="-322375"/>
                  <a:chExt cx="274793" cy="4144055"/>
                </a:xfrm>
              </p:grpSpPr>
              <p:grpSp>
                <p:nvGrpSpPr>
                  <p:cNvPr id="777" name="Google Shape;777;p7"/>
                  <p:cNvGrpSpPr/>
                  <p:nvPr/>
                </p:nvGrpSpPr>
                <p:grpSpPr>
                  <a:xfrm>
                    <a:off x="3792712" y="2971595"/>
                    <a:ext cx="274793" cy="850085"/>
                    <a:chOff x="3792712" y="2879468"/>
                    <a:chExt cx="274793" cy="850085"/>
                  </a:xfrm>
                </p:grpSpPr>
                <p:sp>
                  <p:nvSpPr>
                    <p:cNvPr id="778" name="Google Shape;778;p7"/>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9" name="Google Shape;779;p7"/>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0" name="Google Shape;780;p7"/>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81" name="Google Shape;781;p7"/>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2" name="Google Shape;782;p7"/>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783" name="Google Shape;783;p7"/>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784" name="Google Shape;784;p7"/>
            <p:cNvGrpSpPr/>
            <p:nvPr/>
          </p:nvGrpSpPr>
          <p:grpSpPr>
            <a:xfrm>
              <a:off x="7184797" y="-17"/>
              <a:ext cx="985363" cy="3905971"/>
              <a:chOff x="1192601" y="-1724180"/>
              <a:chExt cx="1046700" cy="4149108"/>
            </a:xfrm>
          </p:grpSpPr>
          <p:grpSp>
            <p:nvGrpSpPr>
              <p:cNvPr id="785" name="Google Shape;785;p7"/>
              <p:cNvGrpSpPr/>
              <p:nvPr/>
            </p:nvGrpSpPr>
            <p:grpSpPr>
              <a:xfrm>
                <a:off x="1192601" y="1378228"/>
                <a:ext cx="1046700" cy="1046700"/>
                <a:chOff x="764100" y="3623300"/>
                <a:chExt cx="1046700" cy="1046700"/>
              </a:xfrm>
            </p:grpSpPr>
            <p:sp>
              <p:nvSpPr>
                <p:cNvPr id="786" name="Google Shape;786;p7"/>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7"/>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7"/>
              <p:cNvGrpSpPr/>
              <p:nvPr/>
            </p:nvGrpSpPr>
            <p:grpSpPr>
              <a:xfrm>
                <a:off x="1417979" y="-1724180"/>
                <a:ext cx="580390" cy="3855366"/>
                <a:chOff x="522260" y="372820"/>
                <a:chExt cx="530958" cy="3527002"/>
              </a:xfrm>
            </p:grpSpPr>
            <p:grpSp>
              <p:nvGrpSpPr>
                <p:cNvPr id="789" name="Google Shape;789;p7"/>
                <p:cNvGrpSpPr/>
                <p:nvPr/>
              </p:nvGrpSpPr>
              <p:grpSpPr>
                <a:xfrm>
                  <a:off x="522260" y="372820"/>
                  <a:ext cx="530958" cy="3527002"/>
                  <a:chOff x="522260" y="372820"/>
                  <a:chExt cx="530958" cy="3527002"/>
                </a:xfrm>
              </p:grpSpPr>
              <p:grpSp>
                <p:nvGrpSpPr>
                  <p:cNvPr id="790" name="Google Shape;790;p7"/>
                  <p:cNvGrpSpPr/>
                  <p:nvPr/>
                </p:nvGrpSpPr>
                <p:grpSpPr>
                  <a:xfrm>
                    <a:off x="522260" y="2971595"/>
                    <a:ext cx="530958" cy="928227"/>
                    <a:chOff x="522260" y="2971595"/>
                    <a:chExt cx="530958" cy="928227"/>
                  </a:xfrm>
                </p:grpSpPr>
                <p:sp>
                  <p:nvSpPr>
                    <p:cNvPr id="791" name="Google Shape;791;p7"/>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7"/>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3" name="Google Shape;793;p7"/>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4" name="Google Shape;794;p7"/>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95" name="Google Shape;795;p7"/>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6" name="Google Shape;796;p7"/>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797" name="Google Shape;797;p7"/>
            <p:cNvGrpSpPr/>
            <p:nvPr/>
          </p:nvGrpSpPr>
          <p:grpSpPr>
            <a:xfrm>
              <a:off x="7192739" y="3730341"/>
              <a:ext cx="148551" cy="170121"/>
              <a:chOff x="3462796" y="2555878"/>
              <a:chExt cx="157798" cy="180711"/>
            </a:xfrm>
          </p:grpSpPr>
          <p:sp>
            <p:nvSpPr>
              <p:cNvPr id="798" name="Google Shape;798;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9" name="Google Shape;799;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0" name="Google Shape;800;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1" name="Google Shape;801;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2" name="Google Shape;802;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3" name="Google Shape;803;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804" name="Google Shape;804;p7"/>
          <p:cNvGrpSpPr/>
          <p:nvPr/>
        </p:nvGrpSpPr>
        <p:grpSpPr>
          <a:xfrm>
            <a:off x="371746" y="1098457"/>
            <a:ext cx="384501" cy="440356"/>
            <a:chOff x="3462796" y="2555878"/>
            <a:chExt cx="157798" cy="180711"/>
          </a:xfrm>
        </p:grpSpPr>
        <p:sp>
          <p:nvSpPr>
            <p:cNvPr id="805" name="Google Shape;805;p7"/>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6" name="Google Shape;806;p7"/>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7" name="Google Shape;807;p7"/>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8" name="Google Shape;808;p7"/>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9" name="Google Shape;809;p7"/>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0" name="Google Shape;810;p7"/>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458116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11"/>
        <p:cNvGrpSpPr/>
        <p:nvPr/>
      </p:nvGrpSpPr>
      <p:grpSpPr>
        <a:xfrm>
          <a:off x="0" y="0"/>
          <a:ext cx="0" cy="0"/>
          <a:chOff x="0" y="0"/>
          <a:chExt cx="0" cy="0"/>
        </a:xfrm>
      </p:grpSpPr>
      <p:sp>
        <p:nvSpPr>
          <p:cNvPr id="812" name="Google Shape;812;p8"/>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3" name="Google Shape;813;p8"/>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814" name="Google Shape;814;p8"/>
          <p:cNvGrpSpPr/>
          <p:nvPr/>
        </p:nvGrpSpPr>
        <p:grpSpPr>
          <a:xfrm>
            <a:off x="371746" y="1098457"/>
            <a:ext cx="384501" cy="440356"/>
            <a:chOff x="3462796" y="2555878"/>
            <a:chExt cx="157798" cy="180711"/>
          </a:xfrm>
        </p:grpSpPr>
        <p:sp>
          <p:nvSpPr>
            <p:cNvPr id="815" name="Google Shape;815;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7" name="Google Shape;817;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8" name="Google Shape;818;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9" name="Google Shape;819;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0" name="Google Shape;820;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21" name="Google Shape;821;p8"/>
          <p:cNvGrpSpPr/>
          <p:nvPr/>
        </p:nvGrpSpPr>
        <p:grpSpPr>
          <a:xfrm>
            <a:off x="8262574" y="-39"/>
            <a:ext cx="3980673" cy="6147288"/>
            <a:chOff x="6196930" y="-29"/>
            <a:chExt cx="2985505" cy="4610466"/>
          </a:xfrm>
        </p:grpSpPr>
        <p:grpSp>
          <p:nvGrpSpPr>
            <p:cNvPr id="822" name="Google Shape;822;p8"/>
            <p:cNvGrpSpPr/>
            <p:nvPr/>
          </p:nvGrpSpPr>
          <p:grpSpPr>
            <a:xfrm>
              <a:off x="7737776" y="-17"/>
              <a:ext cx="448629" cy="4610455"/>
              <a:chOff x="6798998" y="-1296139"/>
              <a:chExt cx="476555" cy="4897445"/>
            </a:xfrm>
          </p:grpSpPr>
          <p:sp>
            <p:nvSpPr>
              <p:cNvPr id="823" name="Google Shape;823;p8"/>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4" name="Google Shape;824;p8"/>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5" name="Google Shape;825;p8"/>
            <p:cNvGrpSpPr/>
            <p:nvPr/>
          </p:nvGrpSpPr>
          <p:grpSpPr>
            <a:xfrm>
              <a:off x="8636876" y="46"/>
              <a:ext cx="382387" cy="1450044"/>
              <a:chOff x="5578966" y="2422197"/>
              <a:chExt cx="406190" cy="1540306"/>
            </a:xfrm>
          </p:grpSpPr>
          <p:sp>
            <p:nvSpPr>
              <p:cNvPr id="826" name="Google Shape;826;p8"/>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7" name="Google Shape;827;p8"/>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28" name="Google Shape;828;p8"/>
            <p:cNvGrpSpPr/>
            <p:nvPr/>
          </p:nvGrpSpPr>
          <p:grpSpPr>
            <a:xfrm>
              <a:off x="8035385" y="23"/>
              <a:ext cx="439174" cy="2683136"/>
              <a:chOff x="6176324" y="940075"/>
              <a:chExt cx="466512" cy="2850155"/>
            </a:xfrm>
          </p:grpSpPr>
          <p:sp>
            <p:nvSpPr>
              <p:cNvPr id="829" name="Google Shape;829;p8"/>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0" name="Google Shape;830;p8"/>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1" name="Google Shape;831;p8"/>
            <p:cNvGrpSpPr/>
            <p:nvPr/>
          </p:nvGrpSpPr>
          <p:grpSpPr>
            <a:xfrm>
              <a:off x="6363022" y="42"/>
              <a:ext cx="160482" cy="1242299"/>
              <a:chOff x="7576714" y="2009363"/>
              <a:chExt cx="170472" cy="1319629"/>
            </a:xfrm>
          </p:grpSpPr>
          <p:sp>
            <p:nvSpPr>
              <p:cNvPr id="832" name="Google Shape;832;p8"/>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3" name="Google Shape;833;p8"/>
              <p:cNvSpPr/>
              <p:nvPr/>
            </p:nvSpPr>
            <p:spPr>
              <a:xfrm>
                <a:off x="7652975" y="2009363"/>
                <a:ext cx="17700" cy="96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4" name="Google Shape;834;p8"/>
            <p:cNvGrpSpPr/>
            <p:nvPr/>
          </p:nvGrpSpPr>
          <p:grpSpPr>
            <a:xfrm>
              <a:off x="6999976" y="11"/>
              <a:ext cx="271476" cy="3307837"/>
              <a:chOff x="7883572" y="308161"/>
              <a:chExt cx="288375" cy="3513742"/>
            </a:xfrm>
          </p:grpSpPr>
          <p:sp>
            <p:nvSpPr>
              <p:cNvPr id="835" name="Google Shape;835;p8"/>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6" name="Google Shape;836;p8"/>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7" name="Google Shape;837;p8"/>
            <p:cNvGrpSpPr/>
            <p:nvPr/>
          </p:nvGrpSpPr>
          <p:grpSpPr>
            <a:xfrm>
              <a:off x="6827964" y="636458"/>
              <a:ext cx="230791" cy="243118"/>
              <a:chOff x="3770248" y="2527300"/>
              <a:chExt cx="180404" cy="190055"/>
            </a:xfrm>
          </p:grpSpPr>
          <p:sp>
            <p:nvSpPr>
              <p:cNvPr id="838" name="Google Shape;838;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9" name="Google Shape;839;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0" name="Google Shape;840;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1" name="Google Shape;841;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2" name="Google Shape;842;p8"/>
            <p:cNvGrpSpPr/>
            <p:nvPr/>
          </p:nvGrpSpPr>
          <p:grpSpPr>
            <a:xfrm>
              <a:off x="8763367" y="2641902"/>
              <a:ext cx="230809" cy="243156"/>
              <a:chOff x="3770248" y="2527300"/>
              <a:chExt cx="180404" cy="190055"/>
            </a:xfrm>
          </p:grpSpPr>
          <p:sp>
            <p:nvSpPr>
              <p:cNvPr id="843" name="Google Shape;843;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4" name="Google Shape;844;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5" name="Google Shape;845;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6" name="Google Shape;846;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47" name="Google Shape;847;p8"/>
            <p:cNvGrpSpPr/>
            <p:nvPr/>
          </p:nvGrpSpPr>
          <p:grpSpPr>
            <a:xfrm rot="5400000">
              <a:off x="8655427" y="4253521"/>
              <a:ext cx="201871" cy="231166"/>
              <a:chOff x="3462796" y="2555878"/>
              <a:chExt cx="157798" cy="180711"/>
            </a:xfrm>
          </p:grpSpPr>
          <p:sp>
            <p:nvSpPr>
              <p:cNvPr id="848" name="Google Shape;848;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9" name="Google Shape;849;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0" name="Google Shape;850;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1" name="Google Shape;851;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2" name="Google Shape;852;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3" name="Google Shape;853;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4" name="Google Shape;854;p8"/>
            <p:cNvGrpSpPr/>
            <p:nvPr/>
          </p:nvGrpSpPr>
          <p:grpSpPr>
            <a:xfrm rot="-2700000">
              <a:off x="7375305" y="1863439"/>
              <a:ext cx="169840" cy="178926"/>
              <a:chOff x="3770248" y="2527300"/>
              <a:chExt cx="180404" cy="190055"/>
            </a:xfrm>
          </p:grpSpPr>
          <p:sp>
            <p:nvSpPr>
              <p:cNvPr id="855" name="Google Shape;855;p8"/>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6" name="Google Shape;856;p8"/>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7" name="Google Shape;857;p8"/>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8" name="Google Shape;858;p8"/>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859" name="Google Shape;859;p8"/>
            <p:cNvGrpSpPr/>
            <p:nvPr/>
          </p:nvGrpSpPr>
          <p:grpSpPr>
            <a:xfrm>
              <a:off x="6800134" y="23"/>
              <a:ext cx="985363" cy="1665685"/>
              <a:chOff x="2484475" y="1329455"/>
              <a:chExt cx="1046700" cy="1769370"/>
            </a:xfrm>
          </p:grpSpPr>
          <p:sp>
            <p:nvSpPr>
              <p:cNvPr id="860" name="Google Shape;860;p8"/>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8"/>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62" name="Google Shape;862;p8"/>
              <p:cNvGrpSpPr/>
              <p:nvPr/>
            </p:nvGrpSpPr>
            <p:grpSpPr>
              <a:xfrm>
                <a:off x="2769703" y="1329455"/>
                <a:ext cx="510180" cy="1483501"/>
                <a:chOff x="1818382" y="2433081"/>
                <a:chExt cx="466728" cy="1357150"/>
              </a:xfrm>
            </p:grpSpPr>
            <p:grpSp>
              <p:nvGrpSpPr>
                <p:cNvPr id="863" name="Google Shape;863;p8"/>
                <p:cNvGrpSpPr/>
                <p:nvPr/>
              </p:nvGrpSpPr>
              <p:grpSpPr>
                <a:xfrm>
                  <a:off x="1818382" y="2971595"/>
                  <a:ext cx="466728" cy="818636"/>
                  <a:chOff x="1818382" y="2942618"/>
                  <a:chExt cx="466728" cy="818636"/>
                </a:xfrm>
              </p:grpSpPr>
              <p:sp>
                <p:nvSpPr>
                  <p:cNvPr id="864" name="Google Shape;864;p8"/>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5" name="Google Shape;865;p8"/>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6" name="Google Shape;866;p8"/>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67" name="Google Shape;867;p8"/>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68" name="Google Shape;868;p8"/>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869" name="Google Shape;869;p8"/>
            <p:cNvGrpSpPr/>
            <p:nvPr/>
          </p:nvGrpSpPr>
          <p:grpSpPr>
            <a:xfrm>
              <a:off x="8330194" y="-10"/>
              <a:ext cx="852241" cy="2641273"/>
              <a:chOff x="3961868" y="-891976"/>
              <a:chExt cx="905291" cy="2805686"/>
            </a:xfrm>
          </p:grpSpPr>
          <p:grpSp>
            <p:nvGrpSpPr>
              <p:cNvPr id="870" name="Google Shape;870;p8"/>
              <p:cNvGrpSpPr/>
              <p:nvPr/>
            </p:nvGrpSpPr>
            <p:grpSpPr>
              <a:xfrm>
                <a:off x="3961868" y="1008419"/>
                <a:ext cx="905291" cy="905291"/>
                <a:chOff x="764100" y="3623300"/>
                <a:chExt cx="1046700" cy="1046700"/>
              </a:xfrm>
            </p:grpSpPr>
            <p:sp>
              <p:nvSpPr>
                <p:cNvPr id="871" name="Google Shape;871;p8"/>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8"/>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73" name="Google Shape;873;p8"/>
              <p:cNvGrpSpPr/>
              <p:nvPr/>
            </p:nvGrpSpPr>
            <p:grpSpPr>
              <a:xfrm>
                <a:off x="4155315" y="-891976"/>
                <a:ext cx="522826" cy="2613070"/>
                <a:chOff x="2447534" y="1219291"/>
                <a:chExt cx="478297" cy="2390513"/>
              </a:xfrm>
            </p:grpSpPr>
            <p:grpSp>
              <p:nvGrpSpPr>
                <p:cNvPr id="874" name="Google Shape;874;p8"/>
                <p:cNvGrpSpPr/>
                <p:nvPr/>
              </p:nvGrpSpPr>
              <p:grpSpPr>
                <a:xfrm>
                  <a:off x="2447534" y="1219291"/>
                  <a:ext cx="478297" cy="2390513"/>
                  <a:chOff x="2447534" y="1219291"/>
                  <a:chExt cx="478297" cy="2390513"/>
                </a:xfrm>
              </p:grpSpPr>
              <p:grpSp>
                <p:nvGrpSpPr>
                  <p:cNvPr id="875" name="Google Shape;875;p8"/>
                  <p:cNvGrpSpPr/>
                  <p:nvPr/>
                </p:nvGrpSpPr>
                <p:grpSpPr>
                  <a:xfrm>
                    <a:off x="2447534" y="2971595"/>
                    <a:ext cx="478297" cy="638209"/>
                    <a:chOff x="2447534" y="3081786"/>
                    <a:chExt cx="478297" cy="638209"/>
                  </a:xfrm>
                </p:grpSpPr>
                <p:sp>
                  <p:nvSpPr>
                    <p:cNvPr id="876" name="Google Shape;876;p8"/>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7" name="Google Shape;877;p8"/>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8" name="Google Shape;878;p8"/>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79" name="Google Shape;879;p8"/>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0" name="Google Shape;880;p8"/>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881" name="Google Shape;881;p8"/>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882" name="Google Shape;882;p8"/>
            <p:cNvGrpSpPr/>
            <p:nvPr/>
          </p:nvGrpSpPr>
          <p:grpSpPr>
            <a:xfrm>
              <a:off x="7811773" y="-2"/>
              <a:ext cx="492189" cy="1837864"/>
              <a:chOff x="5194218" y="-536312"/>
              <a:chExt cx="522827" cy="1952267"/>
            </a:xfrm>
          </p:grpSpPr>
          <p:grpSp>
            <p:nvGrpSpPr>
              <p:cNvPr id="883" name="Google Shape;883;p8"/>
              <p:cNvGrpSpPr/>
              <p:nvPr/>
            </p:nvGrpSpPr>
            <p:grpSpPr>
              <a:xfrm>
                <a:off x="5194218" y="893129"/>
                <a:ext cx="522827" cy="522827"/>
                <a:chOff x="764100" y="3623300"/>
                <a:chExt cx="1046700" cy="1046700"/>
              </a:xfrm>
            </p:grpSpPr>
            <p:sp>
              <p:nvSpPr>
                <p:cNvPr id="884" name="Google Shape;884;p8"/>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8"/>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6" name="Google Shape;886;p8"/>
              <p:cNvGrpSpPr/>
              <p:nvPr/>
            </p:nvGrpSpPr>
            <p:grpSpPr>
              <a:xfrm>
                <a:off x="5371921" y="-536312"/>
                <a:ext cx="182209" cy="1814066"/>
                <a:chOff x="3305183" y="1663032"/>
                <a:chExt cx="166690" cy="1659561"/>
              </a:xfrm>
            </p:grpSpPr>
            <p:grpSp>
              <p:nvGrpSpPr>
                <p:cNvPr id="887" name="Google Shape;887;p8"/>
                <p:cNvGrpSpPr/>
                <p:nvPr/>
              </p:nvGrpSpPr>
              <p:grpSpPr>
                <a:xfrm>
                  <a:off x="3305183" y="1663032"/>
                  <a:ext cx="166690" cy="1659561"/>
                  <a:chOff x="3305183" y="1663032"/>
                  <a:chExt cx="166690" cy="1659561"/>
                </a:xfrm>
              </p:grpSpPr>
              <p:grpSp>
                <p:nvGrpSpPr>
                  <p:cNvPr id="888" name="Google Shape;888;p8"/>
                  <p:cNvGrpSpPr/>
                  <p:nvPr/>
                </p:nvGrpSpPr>
                <p:grpSpPr>
                  <a:xfrm>
                    <a:off x="3305183" y="2971595"/>
                    <a:ext cx="166690" cy="350998"/>
                    <a:chOff x="3305183" y="3146560"/>
                    <a:chExt cx="166690" cy="350998"/>
                  </a:xfrm>
                </p:grpSpPr>
                <p:sp>
                  <p:nvSpPr>
                    <p:cNvPr id="889" name="Google Shape;889;p8"/>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0" name="Google Shape;890;p8"/>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1" name="Google Shape;891;p8"/>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92" name="Google Shape;892;p8"/>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93" name="Google Shape;893;p8"/>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894" name="Google Shape;894;p8"/>
            <p:cNvGrpSpPr/>
            <p:nvPr/>
          </p:nvGrpSpPr>
          <p:grpSpPr>
            <a:xfrm>
              <a:off x="8018879" y="-29"/>
              <a:ext cx="810166" cy="4470272"/>
              <a:chOff x="7824797" y="-1724181"/>
              <a:chExt cx="860597" cy="4748536"/>
            </a:xfrm>
          </p:grpSpPr>
          <p:grpSp>
            <p:nvGrpSpPr>
              <p:cNvPr id="895" name="Google Shape;895;p8"/>
              <p:cNvGrpSpPr/>
              <p:nvPr/>
            </p:nvGrpSpPr>
            <p:grpSpPr>
              <a:xfrm>
                <a:off x="7824797" y="1891931"/>
                <a:ext cx="860597" cy="1132425"/>
                <a:chOff x="764100" y="3623300"/>
                <a:chExt cx="1046700" cy="1046700"/>
              </a:xfrm>
            </p:grpSpPr>
            <p:sp>
              <p:nvSpPr>
                <p:cNvPr id="896" name="Google Shape;896;p8"/>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8"/>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8" name="Google Shape;898;p8"/>
              <p:cNvGrpSpPr/>
              <p:nvPr/>
            </p:nvGrpSpPr>
            <p:grpSpPr>
              <a:xfrm>
                <a:off x="8100547" y="-1724181"/>
                <a:ext cx="300376" cy="4529867"/>
                <a:chOff x="3792712" y="-322375"/>
                <a:chExt cx="274793" cy="4144055"/>
              </a:xfrm>
            </p:grpSpPr>
            <p:grpSp>
              <p:nvGrpSpPr>
                <p:cNvPr id="899" name="Google Shape;899;p8"/>
                <p:cNvGrpSpPr/>
                <p:nvPr/>
              </p:nvGrpSpPr>
              <p:grpSpPr>
                <a:xfrm>
                  <a:off x="3792712" y="-322375"/>
                  <a:ext cx="274793" cy="4144055"/>
                  <a:chOff x="3792712" y="-322375"/>
                  <a:chExt cx="274793" cy="4144055"/>
                </a:xfrm>
              </p:grpSpPr>
              <p:grpSp>
                <p:nvGrpSpPr>
                  <p:cNvPr id="900" name="Google Shape;900;p8"/>
                  <p:cNvGrpSpPr/>
                  <p:nvPr/>
                </p:nvGrpSpPr>
                <p:grpSpPr>
                  <a:xfrm>
                    <a:off x="3792712" y="2971595"/>
                    <a:ext cx="274793" cy="850085"/>
                    <a:chOff x="3792712" y="2879468"/>
                    <a:chExt cx="274793" cy="850085"/>
                  </a:xfrm>
                </p:grpSpPr>
                <p:sp>
                  <p:nvSpPr>
                    <p:cNvPr id="901" name="Google Shape;901;p8"/>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2" name="Google Shape;902;p8"/>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3" name="Google Shape;903;p8"/>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04" name="Google Shape;904;p8"/>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5" name="Google Shape;905;p8"/>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906" name="Google Shape;906;p8"/>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907" name="Google Shape;907;p8"/>
            <p:cNvGrpSpPr/>
            <p:nvPr/>
          </p:nvGrpSpPr>
          <p:grpSpPr>
            <a:xfrm>
              <a:off x="7184797" y="-17"/>
              <a:ext cx="985363" cy="3905971"/>
              <a:chOff x="1192601" y="-1724180"/>
              <a:chExt cx="1046700" cy="4149108"/>
            </a:xfrm>
          </p:grpSpPr>
          <p:grpSp>
            <p:nvGrpSpPr>
              <p:cNvPr id="908" name="Google Shape;908;p8"/>
              <p:cNvGrpSpPr/>
              <p:nvPr/>
            </p:nvGrpSpPr>
            <p:grpSpPr>
              <a:xfrm>
                <a:off x="1192601" y="1378228"/>
                <a:ext cx="1046700" cy="1046700"/>
                <a:chOff x="764100" y="3623300"/>
                <a:chExt cx="1046700" cy="1046700"/>
              </a:xfrm>
            </p:grpSpPr>
            <p:sp>
              <p:nvSpPr>
                <p:cNvPr id="909" name="Google Shape;909;p8"/>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8"/>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11" name="Google Shape;911;p8"/>
              <p:cNvGrpSpPr/>
              <p:nvPr/>
            </p:nvGrpSpPr>
            <p:grpSpPr>
              <a:xfrm>
                <a:off x="1417979" y="-1724180"/>
                <a:ext cx="580390" cy="3855366"/>
                <a:chOff x="522260" y="372820"/>
                <a:chExt cx="530958" cy="3527002"/>
              </a:xfrm>
            </p:grpSpPr>
            <p:grpSp>
              <p:nvGrpSpPr>
                <p:cNvPr id="912" name="Google Shape;912;p8"/>
                <p:cNvGrpSpPr/>
                <p:nvPr/>
              </p:nvGrpSpPr>
              <p:grpSpPr>
                <a:xfrm>
                  <a:off x="522260" y="372820"/>
                  <a:ext cx="530958" cy="3527002"/>
                  <a:chOff x="522260" y="372820"/>
                  <a:chExt cx="530958" cy="3527002"/>
                </a:xfrm>
              </p:grpSpPr>
              <p:grpSp>
                <p:nvGrpSpPr>
                  <p:cNvPr id="913" name="Google Shape;913;p8"/>
                  <p:cNvGrpSpPr/>
                  <p:nvPr/>
                </p:nvGrpSpPr>
                <p:grpSpPr>
                  <a:xfrm>
                    <a:off x="522260" y="2971595"/>
                    <a:ext cx="530958" cy="928227"/>
                    <a:chOff x="522260" y="2971595"/>
                    <a:chExt cx="530958" cy="928227"/>
                  </a:xfrm>
                </p:grpSpPr>
                <p:sp>
                  <p:nvSpPr>
                    <p:cNvPr id="914" name="Google Shape;914;p8"/>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5" name="Google Shape;915;p8"/>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6" name="Google Shape;916;p8"/>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7" name="Google Shape;917;p8"/>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18" name="Google Shape;918;p8"/>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19" name="Google Shape;919;p8"/>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920" name="Google Shape;920;p8"/>
            <p:cNvGrpSpPr/>
            <p:nvPr/>
          </p:nvGrpSpPr>
          <p:grpSpPr>
            <a:xfrm>
              <a:off x="6196930" y="7"/>
              <a:ext cx="985363" cy="2629685"/>
              <a:chOff x="6010934" y="1"/>
              <a:chExt cx="1046700" cy="2793377"/>
            </a:xfrm>
          </p:grpSpPr>
          <p:grpSp>
            <p:nvGrpSpPr>
              <p:cNvPr id="921" name="Google Shape;921;p8"/>
              <p:cNvGrpSpPr/>
              <p:nvPr/>
            </p:nvGrpSpPr>
            <p:grpSpPr>
              <a:xfrm>
                <a:off x="6010934" y="1746678"/>
                <a:ext cx="1046700" cy="1046700"/>
                <a:chOff x="764100" y="3623300"/>
                <a:chExt cx="1046700" cy="1046700"/>
              </a:xfrm>
            </p:grpSpPr>
            <p:sp>
              <p:nvSpPr>
                <p:cNvPr id="922" name="Google Shape;922;p8"/>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8"/>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4" name="Google Shape;924;p8"/>
              <p:cNvGrpSpPr/>
              <p:nvPr/>
            </p:nvGrpSpPr>
            <p:grpSpPr>
              <a:xfrm>
                <a:off x="6308747" y="1"/>
                <a:ext cx="441786" cy="2571886"/>
                <a:chOff x="1121941" y="1609666"/>
                <a:chExt cx="404159" cy="2352837"/>
              </a:xfrm>
            </p:grpSpPr>
            <p:grpSp>
              <p:nvGrpSpPr>
                <p:cNvPr id="925" name="Google Shape;925;p8"/>
                <p:cNvGrpSpPr/>
                <p:nvPr/>
              </p:nvGrpSpPr>
              <p:grpSpPr>
                <a:xfrm>
                  <a:off x="1121941" y="1609666"/>
                  <a:ext cx="404159" cy="2352837"/>
                  <a:chOff x="1121941" y="1609666"/>
                  <a:chExt cx="404159" cy="2352837"/>
                </a:xfrm>
              </p:grpSpPr>
              <p:grpSp>
                <p:nvGrpSpPr>
                  <p:cNvPr id="926" name="Google Shape;926;p8"/>
                  <p:cNvGrpSpPr/>
                  <p:nvPr/>
                </p:nvGrpSpPr>
                <p:grpSpPr>
                  <a:xfrm>
                    <a:off x="1121941" y="2971595"/>
                    <a:ext cx="404159" cy="990908"/>
                    <a:chOff x="1121941" y="2969319"/>
                    <a:chExt cx="404159" cy="990908"/>
                  </a:xfrm>
                </p:grpSpPr>
                <p:sp>
                  <p:nvSpPr>
                    <p:cNvPr id="927" name="Google Shape;927;p8"/>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8" name="Google Shape;928;p8"/>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9" name="Google Shape;929;p8"/>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0" name="Google Shape;930;p8"/>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31" name="Google Shape;931;p8"/>
                  <p:cNvSpPr/>
                  <p:nvPr/>
                </p:nvSpPr>
                <p:spPr>
                  <a:xfrm>
                    <a:off x="1308648" y="1609666"/>
                    <a:ext cx="17700" cy="136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32" name="Google Shape;932;p8"/>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28575" cap="rnd" cmpd="sng">
                  <a:solidFill>
                    <a:schemeClr val="lt1"/>
                  </a:solidFill>
                  <a:prstDash val="solid"/>
                  <a:round/>
                  <a:headEnd type="none" w="med" len="med"/>
                  <a:tailEnd type="none" w="med" len="med"/>
                </a:ln>
              </p:spPr>
            </p:sp>
            <p:sp>
              <p:nvSpPr>
                <p:cNvPr id="933" name="Google Shape;933;p8"/>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28575" cap="rnd" cmpd="sng">
                  <a:solidFill>
                    <a:schemeClr val="lt1"/>
                  </a:solidFill>
                  <a:prstDash val="solid"/>
                  <a:round/>
                  <a:headEnd type="none" w="med" len="med"/>
                  <a:tailEnd type="none" w="med" len="med"/>
                </a:ln>
              </p:spPr>
            </p:sp>
            <p:sp>
              <p:nvSpPr>
                <p:cNvPr id="934" name="Google Shape;934;p8"/>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28575" cap="rnd" cmpd="sng">
                  <a:solidFill>
                    <a:schemeClr val="lt1"/>
                  </a:solidFill>
                  <a:prstDash val="solid"/>
                  <a:round/>
                  <a:headEnd type="none" w="med" len="med"/>
                  <a:tailEnd type="none" w="med" len="med"/>
                </a:ln>
              </p:spPr>
            </p:sp>
            <p:sp>
              <p:nvSpPr>
                <p:cNvPr id="935" name="Google Shape;935;p8"/>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28575" cap="rnd" cmpd="sng">
                  <a:solidFill>
                    <a:schemeClr val="lt1"/>
                  </a:solidFill>
                  <a:prstDash val="solid"/>
                  <a:round/>
                  <a:headEnd type="none" w="med" len="med"/>
                  <a:tailEnd type="none" w="med" len="med"/>
                </a:ln>
              </p:spPr>
            </p:sp>
          </p:grpSp>
        </p:grpSp>
        <p:grpSp>
          <p:nvGrpSpPr>
            <p:cNvPr id="936" name="Google Shape;936;p8"/>
            <p:cNvGrpSpPr/>
            <p:nvPr/>
          </p:nvGrpSpPr>
          <p:grpSpPr>
            <a:xfrm>
              <a:off x="7192739" y="3730341"/>
              <a:ext cx="148551" cy="170121"/>
              <a:chOff x="3462796" y="2555878"/>
              <a:chExt cx="157798" cy="180711"/>
            </a:xfrm>
          </p:grpSpPr>
          <p:sp>
            <p:nvSpPr>
              <p:cNvPr id="937" name="Google Shape;937;p8"/>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8" name="Google Shape;938;p8"/>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9" name="Google Shape;939;p8"/>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0" name="Google Shape;940;p8"/>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1" name="Google Shape;941;p8"/>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2" name="Google Shape;942;p8"/>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94215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43"/>
        <p:cNvGrpSpPr/>
        <p:nvPr/>
      </p:nvGrpSpPr>
      <p:grpSpPr>
        <a:xfrm>
          <a:off x="0" y="0"/>
          <a:ext cx="0" cy="0"/>
          <a:chOff x="0" y="0"/>
          <a:chExt cx="0" cy="0"/>
        </a:xfrm>
      </p:grpSpPr>
      <p:sp>
        <p:nvSpPr>
          <p:cNvPr id="944" name="Google Shape;944;p9"/>
          <p:cNvSpPr txBox="1">
            <a:spLocks noGrp="1"/>
          </p:cNvSpPr>
          <p:nvPr>
            <p:ph type="body" idx="1"/>
          </p:nvPr>
        </p:nvSpPr>
        <p:spPr>
          <a:xfrm>
            <a:off x="1140400" y="6121567"/>
            <a:ext cx="9911200" cy="446400"/>
          </a:xfrm>
          <a:prstGeom prst="rect">
            <a:avLst/>
          </a:prstGeom>
        </p:spPr>
        <p:txBody>
          <a:bodyPr spcFirstLastPara="1" wrap="square" lIns="0" tIns="0" rIns="0" bIns="0" anchor="t" anchorCtr="0">
            <a:noAutofit/>
          </a:bodyPr>
          <a:lstStyle>
            <a:lvl1pPr marL="609585" lvl="0" indent="-304792" algn="ctr" rtl="0">
              <a:spcBef>
                <a:spcPts val="0"/>
              </a:spcBef>
              <a:spcAft>
                <a:spcPts val="1067"/>
              </a:spcAft>
              <a:buClr>
                <a:schemeClr val="accent1"/>
              </a:buClr>
              <a:buSzPts val="1800"/>
              <a:buNone/>
              <a:defRPr sz="2400">
                <a:solidFill>
                  <a:schemeClr val="accent1"/>
                </a:solidFill>
              </a:defRPr>
            </a:lvl1pPr>
          </a:lstStyle>
          <a:p>
            <a:endParaRPr/>
          </a:p>
        </p:txBody>
      </p:sp>
      <p:sp>
        <p:nvSpPr>
          <p:cNvPr id="945" name="Google Shape;945;p9"/>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946" name="Google Shape;946;p9"/>
          <p:cNvGrpSpPr/>
          <p:nvPr/>
        </p:nvGrpSpPr>
        <p:grpSpPr>
          <a:xfrm>
            <a:off x="2831863" y="-4"/>
            <a:ext cx="331845" cy="1439768"/>
            <a:chOff x="6176324" y="1765810"/>
            <a:chExt cx="466512" cy="2024421"/>
          </a:xfrm>
        </p:grpSpPr>
        <p:sp>
          <p:nvSpPr>
            <p:cNvPr id="947" name="Google Shape;947;p9"/>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8" name="Google Shape;948;p9"/>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9" name="Google Shape;949;p9"/>
          <p:cNvGrpSpPr/>
          <p:nvPr/>
        </p:nvGrpSpPr>
        <p:grpSpPr>
          <a:xfrm>
            <a:off x="8140825" y="-7"/>
            <a:ext cx="419975" cy="954244"/>
            <a:chOff x="4897958" y="2723139"/>
            <a:chExt cx="514087" cy="1168081"/>
          </a:xfrm>
        </p:grpSpPr>
        <p:sp>
          <p:nvSpPr>
            <p:cNvPr id="950" name="Google Shape;950;p9"/>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1" name="Google Shape;951;p9"/>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2" name="Google Shape;952;p9"/>
          <p:cNvGrpSpPr/>
          <p:nvPr/>
        </p:nvGrpSpPr>
        <p:grpSpPr>
          <a:xfrm>
            <a:off x="5095439" y="-7"/>
            <a:ext cx="331831" cy="888923"/>
            <a:chOff x="5578966" y="2874382"/>
            <a:chExt cx="406190" cy="1088121"/>
          </a:xfrm>
        </p:grpSpPr>
        <p:sp>
          <p:nvSpPr>
            <p:cNvPr id="953" name="Google Shape;953;p9"/>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4" name="Google Shape;954;p9"/>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5" name="Google Shape;955;p9"/>
          <p:cNvGrpSpPr/>
          <p:nvPr/>
        </p:nvGrpSpPr>
        <p:grpSpPr>
          <a:xfrm>
            <a:off x="6396926" y="-1"/>
            <a:ext cx="381109" cy="1556839"/>
            <a:chOff x="6176324" y="1884520"/>
            <a:chExt cx="466512" cy="1905711"/>
          </a:xfrm>
        </p:grpSpPr>
        <p:sp>
          <p:nvSpPr>
            <p:cNvPr id="956" name="Google Shape;956;p9"/>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7" name="Google Shape;957;p9"/>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8" name="Google Shape;958;p9"/>
          <p:cNvGrpSpPr/>
          <p:nvPr/>
        </p:nvGrpSpPr>
        <p:grpSpPr>
          <a:xfrm>
            <a:off x="3330558" y="-1"/>
            <a:ext cx="389313" cy="835813"/>
            <a:chOff x="6798998" y="2578195"/>
            <a:chExt cx="476555" cy="1023111"/>
          </a:xfrm>
        </p:grpSpPr>
        <p:sp>
          <p:nvSpPr>
            <p:cNvPr id="959" name="Google Shape;959;p9"/>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0" name="Google Shape;960;p9"/>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1" name="Google Shape;961;p9"/>
          <p:cNvGrpSpPr/>
          <p:nvPr/>
        </p:nvGrpSpPr>
        <p:grpSpPr>
          <a:xfrm>
            <a:off x="9329073" y="2"/>
            <a:ext cx="139264" cy="1113839"/>
            <a:chOff x="7576714" y="1965553"/>
            <a:chExt cx="170472" cy="1363439"/>
          </a:xfrm>
        </p:grpSpPr>
        <p:sp>
          <p:nvSpPr>
            <p:cNvPr id="962" name="Google Shape;962;p9"/>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3" name="Google Shape;963;p9"/>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4" name="Google Shape;964;p9"/>
          <p:cNvGrpSpPr/>
          <p:nvPr/>
        </p:nvGrpSpPr>
        <p:grpSpPr>
          <a:xfrm>
            <a:off x="4247934" y="-5"/>
            <a:ext cx="235583" cy="1747016"/>
            <a:chOff x="7883572" y="1683399"/>
            <a:chExt cx="288375" cy="2138505"/>
          </a:xfrm>
        </p:grpSpPr>
        <p:sp>
          <p:nvSpPr>
            <p:cNvPr id="965" name="Google Shape;965;p9"/>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6" name="Google Shape;966;p9"/>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7" name="Google Shape;967;p9"/>
          <p:cNvGrpSpPr/>
          <p:nvPr/>
        </p:nvGrpSpPr>
        <p:grpSpPr>
          <a:xfrm>
            <a:off x="3304724" y="137928"/>
            <a:ext cx="128911" cy="147629"/>
            <a:chOff x="3462796" y="2555878"/>
            <a:chExt cx="157798" cy="180711"/>
          </a:xfrm>
        </p:grpSpPr>
        <p:sp>
          <p:nvSpPr>
            <p:cNvPr id="968" name="Google Shape;968;p9"/>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9" name="Google Shape;969;p9"/>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0" name="Google Shape;970;p9"/>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1" name="Google Shape;971;p9"/>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2" name="Google Shape;972;p9"/>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3" name="Google Shape;973;p9"/>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74" name="Google Shape;974;p9"/>
          <p:cNvGrpSpPr/>
          <p:nvPr/>
        </p:nvGrpSpPr>
        <p:grpSpPr>
          <a:xfrm>
            <a:off x="5658969" y="954239"/>
            <a:ext cx="147377" cy="155263"/>
            <a:chOff x="3770248" y="2527300"/>
            <a:chExt cx="180404" cy="190055"/>
          </a:xfrm>
        </p:grpSpPr>
        <p:sp>
          <p:nvSpPr>
            <p:cNvPr id="975" name="Google Shape;975;p9"/>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6" name="Google Shape;976;p9"/>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7" name="Google Shape;977;p9"/>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8" name="Google Shape;978;p9"/>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79" name="Google Shape;979;p9"/>
          <p:cNvGrpSpPr/>
          <p:nvPr/>
        </p:nvGrpSpPr>
        <p:grpSpPr>
          <a:xfrm>
            <a:off x="8729408" y="39303"/>
            <a:ext cx="175197" cy="200637"/>
            <a:chOff x="3462796" y="2555878"/>
            <a:chExt cx="157798" cy="180711"/>
          </a:xfrm>
        </p:grpSpPr>
        <p:sp>
          <p:nvSpPr>
            <p:cNvPr id="980" name="Google Shape;980;p9"/>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1" name="Google Shape;981;p9"/>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2" name="Google Shape;982;p9"/>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3" name="Google Shape;983;p9"/>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4" name="Google Shape;984;p9"/>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5" name="Google Shape;985;p9"/>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6" name="Google Shape;986;p9"/>
          <p:cNvGrpSpPr/>
          <p:nvPr/>
        </p:nvGrpSpPr>
        <p:grpSpPr>
          <a:xfrm>
            <a:off x="7248815" y="1350774"/>
            <a:ext cx="200296" cy="211012"/>
            <a:chOff x="3770248" y="2527300"/>
            <a:chExt cx="180404" cy="190055"/>
          </a:xfrm>
        </p:grpSpPr>
        <p:sp>
          <p:nvSpPr>
            <p:cNvPr id="987" name="Google Shape;987;p9"/>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8" name="Google Shape;988;p9"/>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9" name="Google Shape;989;p9"/>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0" name="Google Shape;990;p9"/>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1" name="Google Shape;991;p9"/>
          <p:cNvGrpSpPr/>
          <p:nvPr/>
        </p:nvGrpSpPr>
        <p:grpSpPr>
          <a:xfrm rot="5400000">
            <a:off x="7044013" y="398712"/>
            <a:ext cx="175197" cy="200613"/>
            <a:chOff x="3462796" y="2555878"/>
            <a:chExt cx="157798" cy="180711"/>
          </a:xfrm>
        </p:grpSpPr>
        <p:sp>
          <p:nvSpPr>
            <p:cNvPr id="992" name="Google Shape;992;p9"/>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3" name="Google Shape;993;p9"/>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4" name="Google Shape;994;p9"/>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5" name="Google Shape;995;p9"/>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6" name="Google Shape;996;p9"/>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7" name="Google Shape;997;p9"/>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8" name="Google Shape;998;p9"/>
          <p:cNvGrpSpPr/>
          <p:nvPr/>
        </p:nvGrpSpPr>
        <p:grpSpPr>
          <a:xfrm>
            <a:off x="2815172" y="1062789"/>
            <a:ext cx="147377" cy="155263"/>
            <a:chOff x="3770248" y="2527300"/>
            <a:chExt cx="180404" cy="190055"/>
          </a:xfrm>
        </p:grpSpPr>
        <p:sp>
          <p:nvSpPr>
            <p:cNvPr id="999" name="Google Shape;999;p9"/>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0" name="Google Shape;1000;p9"/>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1" name="Google Shape;1001;p9"/>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2" name="Google Shape;1002;p9"/>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3" name="Google Shape;1003;p9"/>
          <p:cNvGrpSpPr/>
          <p:nvPr/>
        </p:nvGrpSpPr>
        <p:grpSpPr>
          <a:xfrm rot="-2700000">
            <a:off x="9362097" y="1610346"/>
            <a:ext cx="147363" cy="155247"/>
            <a:chOff x="3770248" y="2527300"/>
            <a:chExt cx="180404" cy="190055"/>
          </a:xfrm>
        </p:grpSpPr>
        <p:sp>
          <p:nvSpPr>
            <p:cNvPr id="1004" name="Google Shape;1004;p9"/>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5" name="Google Shape;1005;p9"/>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6" name="Google Shape;1006;p9"/>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7" name="Google Shape;1007;p9"/>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8" name="Google Shape;1008;p9"/>
          <p:cNvGrpSpPr/>
          <p:nvPr/>
        </p:nvGrpSpPr>
        <p:grpSpPr>
          <a:xfrm>
            <a:off x="4402574" y="-3"/>
            <a:ext cx="855084" cy="1921939"/>
            <a:chOff x="2484475" y="746199"/>
            <a:chExt cx="1046700" cy="2352626"/>
          </a:xfrm>
        </p:grpSpPr>
        <p:sp>
          <p:nvSpPr>
            <p:cNvPr id="1009" name="Google Shape;1009;p9"/>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9"/>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11" name="Google Shape;1011;p9"/>
            <p:cNvGrpSpPr/>
            <p:nvPr/>
          </p:nvGrpSpPr>
          <p:grpSpPr>
            <a:xfrm>
              <a:off x="2769703" y="746199"/>
              <a:ext cx="510180" cy="2066757"/>
              <a:chOff x="1818382" y="1899501"/>
              <a:chExt cx="466728" cy="1890730"/>
            </a:xfrm>
          </p:grpSpPr>
          <p:grpSp>
            <p:nvGrpSpPr>
              <p:cNvPr id="1012" name="Google Shape;1012;p9"/>
              <p:cNvGrpSpPr/>
              <p:nvPr/>
            </p:nvGrpSpPr>
            <p:grpSpPr>
              <a:xfrm>
                <a:off x="1818382" y="2971595"/>
                <a:ext cx="466728" cy="818636"/>
                <a:chOff x="1818382" y="2942618"/>
                <a:chExt cx="466728" cy="818636"/>
              </a:xfrm>
            </p:grpSpPr>
            <p:sp>
              <p:nvSpPr>
                <p:cNvPr id="1013" name="Google Shape;1013;p9"/>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4" name="Google Shape;1014;p9"/>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5" name="Google Shape;1015;p9"/>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16" name="Google Shape;1016;p9"/>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7" name="Google Shape;1017;p9"/>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018" name="Google Shape;1018;p9"/>
          <p:cNvGrpSpPr/>
          <p:nvPr/>
        </p:nvGrpSpPr>
        <p:grpSpPr>
          <a:xfrm>
            <a:off x="5609505" y="-1"/>
            <a:ext cx="739563" cy="1055377"/>
            <a:chOff x="3961868" y="621833"/>
            <a:chExt cx="905291" cy="1291877"/>
          </a:xfrm>
        </p:grpSpPr>
        <p:grpSp>
          <p:nvGrpSpPr>
            <p:cNvPr id="1019" name="Google Shape;1019;p9"/>
            <p:cNvGrpSpPr/>
            <p:nvPr/>
          </p:nvGrpSpPr>
          <p:grpSpPr>
            <a:xfrm>
              <a:off x="3961868" y="1008419"/>
              <a:ext cx="905291" cy="905291"/>
              <a:chOff x="764100" y="3623300"/>
              <a:chExt cx="1046700" cy="1046700"/>
            </a:xfrm>
          </p:grpSpPr>
          <p:sp>
            <p:nvSpPr>
              <p:cNvPr id="1020" name="Google Shape;1020;p9"/>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9"/>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22" name="Google Shape;1022;p9"/>
            <p:cNvGrpSpPr/>
            <p:nvPr/>
          </p:nvGrpSpPr>
          <p:grpSpPr>
            <a:xfrm>
              <a:off x="4155315" y="621833"/>
              <a:ext cx="522826" cy="1099260"/>
              <a:chOff x="2447534" y="2604168"/>
              <a:chExt cx="478297" cy="1005636"/>
            </a:xfrm>
          </p:grpSpPr>
          <p:grpSp>
            <p:nvGrpSpPr>
              <p:cNvPr id="1023" name="Google Shape;1023;p9"/>
              <p:cNvGrpSpPr/>
              <p:nvPr/>
            </p:nvGrpSpPr>
            <p:grpSpPr>
              <a:xfrm>
                <a:off x="2447534" y="2604168"/>
                <a:ext cx="478297" cy="1005636"/>
                <a:chOff x="2447534" y="2604168"/>
                <a:chExt cx="478297" cy="1005636"/>
              </a:xfrm>
            </p:grpSpPr>
            <p:grpSp>
              <p:nvGrpSpPr>
                <p:cNvPr id="1024" name="Google Shape;1024;p9"/>
                <p:cNvGrpSpPr/>
                <p:nvPr/>
              </p:nvGrpSpPr>
              <p:grpSpPr>
                <a:xfrm>
                  <a:off x="2447534" y="2971595"/>
                  <a:ext cx="478297" cy="638209"/>
                  <a:chOff x="2447534" y="3081786"/>
                  <a:chExt cx="478297" cy="638209"/>
                </a:xfrm>
              </p:grpSpPr>
              <p:sp>
                <p:nvSpPr>
                  <p:cNvPr id="1025" name="Google Shape;1025;p9"/>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6" name="Google Shape;1026;p9"/>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7" name="Google Shape;1027;p9"/>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28" name="Google Shape;1028;p9"/>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9" name="Google Shape;1029;p9"/>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030" name="Google Shape;1030;p9"/>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031" name="Google Shape;1031;p9"/>
          <p:cNvGrpSpPr/>
          <p:nvPr/>
        </p:nvGrpSpPr>
        <p:grpSpPr>
          <a:xfrm>
            <a:off x="6616253" y="-9"/>
            <a:ext cx="427115" cy="648753"/>
            <a:chOff x="5194218" y="621823"/>
            <a:chExt cx="522827" cy="794132"/>
          </a:xfrm>
        </p:grpSpPr>
        <p:grpSp>
          <p:nvGrpSpPr>
            <p:cNvPr id="1032" name="Google Shape;1032;p9"/>
            <p:cNvGrpSpPr/>
            <p:nvPr/>
          </p:nvGrpSpPr>
          <p:grpSpPr>
            <a:xfrm>
              <a:off x="5194218" y="893129"/>
              <a:ext cx="522827" cy="522827"/>
              <a:chOff x="764100" y="3623300"/>
              <a:chExt cx="1046700" cy="1046700"/>
            </a:xfrm>
          </p:grpSpPr>
          <p:sp>
            <p:nvSpPr>
              <p:cNvPr id="1033" name="Google Shape;1033;p9"/>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9"/>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35" name="Google Shape;1035;p9"/>
            <p:cNvGrpSpPr/>
            <p:nvPr/>
          </p:nvGrpSpPr>
          <p:grpSpPr>
            <a:xfrm>
              <a:off x="5371921" y="621823"/>
              <a:ext cx="182209" cy="655932"/>
              <a:chOff x="3305183" y="2722527"/>
              <a:chExt cx="166690" cy="600065"/>
            </a:xfrm>
          </p:grpSpPr>
          <p:grpSp>
            <p:nvGrpSpPr>
              <p:cNvPr id="1036" name="Google Shape;1036;p9"/>
              <p:cNvGrpSpPr/>
              <p:nvPr/>
            </p:nvGrpSpPr>
            <p:grpSpPr>
              <a:xfrm>
                <a:off x="3305183" y="2722527"/>
                <a:ext cx="166690" cy="600065"/>
                <a:chOff x="3305183" y="2722527"/>
                <a:chExt cx="166690" cy="600065"/>
              </a:xfrm>
            </p:grpSpPr>
            <p:grpSp>
              <p:nvGrpSpPr>
                <p:cNvPr id="1037" name="Google Shape;1037;p9"/>
                <p:cNvGrpSpPr/>
                <p:nvPr/>
              </p:nvGrpSpPr>
              <p:grpSpPr>
                <a:xfrm>
                  <a:off x="3305183" y="2971595"/>
                  <a:ext cx="166690" cy="350998"/>
                  <a:chOff x="3305183" y="3146560"/>
                  <a:chExt cx="166690" cy="350998"/>
                </a:xfrm>
              </p:grpSpPr>
              <p:sp>
                <p:nvSpPr>
                  <p:cNvPr id="1038" name="Google Shape;1038;p9"/>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9" name="Google Shape;1039;p9"/>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0" name="Google Shape;1040;p9"/>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41" name="Google Shape;1041;p9"/>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42" name="Google Shape;1042;p9"/>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043" name="Google Shape;1043;p9"/>
          <p:cNvGrpSpPr/>
          <p:nvPr/>
        </p:nvGrpSpPr>
        <p:grpSpPr>
          <a:xfrm>
            <a:off x="8765260" y="4"/>
            <a:ext cx="703051" cy="1759497"/>
            <a:chOff x="7824797" y="870572"/>
            <a:chExt cx="860597" cy="2153783"/>
          </a:xfrm>
        </p:grpSpPr>
        <p:grpSp>
          <p:nvGrpSpPr>
            <p:cNvPr id="1044" name="Google Shape;1044;p9"/>
            <p:cNvGrpSpPr/>
            <p:nvPr/>
          </p:nvGrpSpPr>
          <p:grpSpPr>
            <a:xfrm>
              <a:off x="7824797" y="1891931"/>
              <a:ext cx="860597" cy="1132425"/>
              <a:chOff x="764100" y="3623300"/>
              <a:chExt cx="1046700" cy="1046700"/>
            </a:xfrm>
          </p:grpSpPr>
          <p:sp>
            <p:nvSpPr>
              <p:cNvPr id="1045" name="Google Shape;1045;p9"/>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9"/>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47" name="Google Shape;1047;p9"/>
            <p:cNvGrpSpPr/>
            <p:nvPr/>
          </p:nvGrpSpPr>
          <p:grpSpPr>
            <a:xfrm>
              <a:off x="8100547" y="870572"/>
              <a:ext cx="300376" cy="1935114"/>
              <a:chOff x="3792712" y="2051381"/>
              <a:chExt cx="274793" cy="1770299"/>
            </a:xfrm>
          </p:grpSpPr>
          <p:grpSp>
            <p:nvGrpSpPr>
              <p:cNvPr id="1048" name="Google Shape;1048;p9"/>
              <p:cNvGrpSpPr/>
              <p:nvPr/>
            </p:nvGrpSpPr>
            <p:grpSpPr>
              <a:xfrm>
                <a:off x="3792712" y="2051381"/>
                <a:ext cx="274793" cy="1770299"/>
                <a:chOff x="3792712" y="2051381"/>
                <a:chExt cx="274793" cy="1770299"/>
              </a:xfrm>
            </p:grpSpPr>
            <p:grpSp>
              <p:nvGrpSpPr>
                <p:cNvPr id="1049" name="Google Shape;1049;p9"/>
                <p:cNvGrpSpPr/>
                <p:nvPr/>
              </p:nvGrpSpPr>
              <p:grpSpPr>
                <a:xfrm>
                  <a:off x="3792712" y="2971595"/>
                  <a:ext cx="274793" cy="850085"/>
                  <a:chOff x="3792712" y="2879468"/>
                  <a:chExt cx="274793" cy="850085"/>
                </a:xfrm>
              </p:grpSpPr>
              <p:sp>
                <p:nvSpPr>
                  <p:cNvPr id="1050" name="Google Shape;1050;p9"/>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1" name="Google Shape;1051;p9"/>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2" name="Google Shape;1052;p9"/>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53" name="Google Shape;1053;p9"/>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54" name="Google Shape;1054;p9"/>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055" name="Google Shape;1055;p9"/>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056" name="Google Shape;1056;p9"/>
          <p:cNvGrpSpPr/>
          <p:nvPr/>
        </p:nvGrpSpPr>
        <p:grpSpPr>
          <a:xfrm>
            <a:off x="3347199" y="10"/>
            <a:ext cx="855084" cy="1371399"/>
            <a:chOff x="1192601" y="746213"/>
            <a:chExt cx="1046700" cy="1678715"/>
          </a:xfrm>
        </p:grpSpPr>
        <p:grpSp>
          <p:nvGrpSpPr>
            <p:cNvPr id="1057" name="Google Shape;1057;p9"/>
            <p:cNvGrpSpPr/>
            <p:nvPr/>
          </p:nvGrpSpPr>
          <p:grpSpPr>
            <a:xfrm>
              <a:off x="1192601" y="1378228"/>
              <a:ext cx="1046700" cy="1046700"/>
              <a:chOff x="764100" y="3623300"/>
              <a:chExt cx="1046700" cy="1046700"/>
            </a:xfrm>
          </p:grpSpPr>
          <p:sp>
            <p:nvSpPr>
              <p:cNvPr id="1058" name="Google Shape;1058;p9"/>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9"/>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0" name="Google Shape;1060;p9"/>
            <p:cNvGrpSpPr/>
            <p:nvPr/>
          </p:nvGrpSpPr>
          <p:grpSpPr>
            <a:xfrm>
              <a:off x="1417979" y="746213"/>
              <a:ext cx="580390" cy="1384973"/>
              <a:chOff x="522260" y="2632808"/>
              <a:chExt cx="530958" cy="1267014"/>
            </a:xfrm>
          </p:grpSpPr>
          <p:grpSp>
            <p:nvGrpSpPr>
              <p:cNvPr id="1061" name="Google Shape;1061;p9"/>
              <p:cNvGrpSpPr/>
              <p:nvPr/>
            </p:nvGrpSpPr>
            <p:grpSpPr>
              <a:xfrm>
                <a:off x="522260" y="2632808"/>
                <a:ext cx="530958" cy="1267014"/>
                <a:chOff x="522260" y="2632808"/>
                <a:chExt cx="530958" cy="1267014"/>
              </a:xfrm>
            </p:grpSpPr>
            <p:grpSp>
              <p:nvGrpSpPr>
                <p:cNvPr id="1062" name="Google Shape;1062;p9"/>
                <p:cNvGrpSpPr/>
                <p:nvPr/>
              </p:nvGrpSpPr>
              <p:grpSpPr>
                <a:xfrm>
                  <a:off x="522260" y="2971595"/>
                  <a:ext cx="530958" cy="928227"/>
                  <a:chOff x="522260" y="2971595"/>
                  <a:chExt cx="530958" cy="928227"/>
                </a:xfrm>
              </p:grpSpPr>
              <p:sp>
                <p:nvSpPr>
                  <p:cNvPr id="1063" name="Google Shape;1063;p9"/>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4" name="Google Shape;1064;p9"/>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5" name="Google Shape;1065;p9"/>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6" name="Google Shape;1066;p9"/>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7" name="Google Shape;1067;p9"/>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68" name="Google Shape;1068;p9"/>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069" name="Google Shape;1069;p9"/>
          <p:cNvGrpSpPr/>
          <p:nvPr/>
        </p:nvGrpSpPr>
        <p:grpSpPr>
          <a:xfrm>
            <a:off x="7283455" y="8"/>
            <a:ext cx="855084" cy="1570797"/>
            <a:chOff x="6010934" y="870580"/>
            <a:chExt cx="1046700" cy="1922797"/>
          </a:xfrm>
        </p:grpSpPr>
        <p:grpSp>
          <p:nvGrpSpPr>
            <p:cNvPr id="1070" name="Google Shape;1070;p9"/>
            <p:cNvGrpSpPr/>
            <p:nvPr/>
          </p:nvGrpSpPr>
          <p:grpSpPr>
            <a:xfrm>
              <a:off x="6010934" y="1746678"/>
              <a:ext cx="1046700" cy="1046700"/>
              <a:chOff x="764100" y="3623300"/>
              <a:chExt cx="1046700" cy="1046700"/>
            </a:xfrm>
          </p:grpSpPr>
          <p:sp>
            <p:nvSpPr>
              <p:cNvPr id="1071" name="Google Shape;1071;p9"/>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9"/>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73" name="Google Shape;1073;p9"/>
            <p:cNvGrpSpPr/>
            <p:nvPr/>
          </p:nvGrpSpPr>
          <p:grpSpPr>
            <a:xfrm>
              <a:off x="6308747" y="870580"/>
              <a:ext cx="441786" cy="1701306"/>
              <a:chOff x="1121941" y="2406098"/>
              <a:chExt cx="404159" cy="1556405"/>
            </a:xfrm>
          </p:grpSpPr>
          <p:grpSp>
            <p:nvGrpSpPr>
              <p:cNvPr id="1074" name="Google Shape;1074;p9"/>
              <p:cNvGrpSpPr/>
              <p:nvPr/>
            </p:nvGrpSpPr>
            <p:grpSpPr>
              <a:xfrm>
                <a:off x="1121941" y="2406098"/>
                <a:ext cx="404159" cy="1556405"/>
                <a:chOff x="1121941" y="2406098"/>
                <a:chExt cx="404159" cy="1556405"/>
              </a:xfrm>
            </p:grpSpPr>
            <p:grpSp>
              <p:nvGrpSpPr>
                <p:cNvPr id="1075" name="Google Shape;1075;p9"/>
                <p:cNvGrpSpPr/>
                <p:nvPr/>
              </p:nvGrpSpPr>
              <p:grpSpPr>
                <a:xfrm>
                  <a:off x="1121941" y="2971595"/>
                  <a:ext cx="404159" cy="990908"/>
                  <a:chOff x="1121941" y="2969319"/>
                  <a:chExt cx="404159" cy="990908"/>
                </a:xfrm>
              </p:grpSpPr>
              <p:sp>
                <p:nvSpPr>
                  <p:cNvPr id="1076" name="Google Shape;1076;p9"/>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7" name="Google Shape;1077;p9"/>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8" name="Google Shape;1078;p9"/>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9" name="Google Shape;1079;p9"/>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80" name="Google Shape;1080;p9"/>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81" name="Google Shape;1081;p9"/>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082" name="Google Shape;1082;p9"/>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083" name="Google Shape;1083;p9"/>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084" name="Google Shape;1084;p9"/>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085" name="Google Shape;1085;p9"/>
          <p:cNvGrpSpPr/>
          <p:nvPr/>
        </p:nvGrpSpPr>
        <p:grpSpPr>
          <a:xfrm>
            <a:off x="2962528" y="1"/>
            <a:ext cx="427115" cy="1642832"/>
            <a:chOff x="721731" y="746204"/>
            <a:chExt cx="522827" cy="2010974"/>
          </a:xfrm>
        </p:grpSpPr>
        <p:grpSp>
          <p:nvGrpSpPr>
            <p:cNvPr id="1086" name="Google Shape;1086;p9"/>
            <p:cNvGrpSpPr/>
            <p:nvPr/>
          </p:nvGrpSpPr>
          <p:grpSpPr>
            <a:xfrm>
              <a:off x="721731" y="2234351"/>
              <a:ext cx="522827" cy="522827"/>
              <a:chOff x="764100" y="3623300"/>
              <a:chExt cx="1046700" cy="1046700"/>
            </a:xfrm>
          </p:grpSpPr>
          <p:sp>
            <p:nvSpPr>
              <p:cNvPr id="1087" name="Google Shape;1087;p9"/>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9"/>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9" name="Google Shape;1089;p9"/>
            <p:cNvGrpSpPr/>
            <p:nvPr/>
          </p:nvGrpSpPr>
          <p:grpSpPr>
            <a:xfrm>
              <a:off x="892053" y="746204"/>
              <a:ext cx="182209" cy="1869993"/>
              <a:chOff x="3305183" y="1611869"/>
              <a:chExt cx="166690" cy="1710724"/>
            </a:xfrm>
          </p:grpSpPr>
          <p:grpSp>
            <p:nvGrpSpPr>
              <p:cNvPr id="1090" name="Google Shape;1090;p9"/>
              <p:cNvGrpSpPr/>
              <p:nvPr/>
            </p:nvGrpSpPr>
            <p:grpSpPr>
              <a:xfrm>
                <a:off x="3305183" y="1611869"/>
                <a:ext cx="166690" cy="1710724"/>
                <a:chOff x="3305183" y="1611869"/>
                <a:chExt cx="166690" cy="1710724"/>
              </a:xfrm>
            </p:grpSpPr>
            <p:grpSp>
              <p:nvGrpSpPr>
                <p:cNvPr id="1091" name="Google Shape;1091;p9"/>
                <p:cNvGrpSpPr/>
                <p:nvPr/>
              </p:nvGrpSpPr>
              <p:grpSpPr>
                <a:xfrm>
                  <a:off x="3305183" y="2971595"/>
                  <a:ext cx="166690" cy="350998"/>
                  <a:chOff x="3305183" y="3146560"/>
                  <a:chExt cx="166690" cy="350998"/>
                </a:xfrm>
              </p:grpSpPr>
              <p:sp>
                <p:nvSpPr>
                  <p:cNvPr id="1092" name="Google Shape;1092;p9"/>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3" name="Google Shape;1093;p9"/>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4" name="Google Shape;1094;p9"/>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95" name="Google Shape;1095;p9"/>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6" name="Google Shape;1096;p9"/>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1089075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7"/>
        <p:cNvGrpSpPr/>
        <p:nvPr/>
      </p:nvGrpSpPr>
      <p:grpSpPr>
        <a:xfrm>
          <a:off x="0" y="0"/>
          <a:ext cx="0" cy="0"/>
          <a:chOff x="0" y="0"/>
          <a:chExt cx="0" cy="0"/>
        </a:xfrm>
      </p:grpSpPr>
      <p:sp>
        <p:nvSpPr>
          <p:cNvPr id="1098" name="Google Shape;1098;p10"/>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099" name="Google Shape;1099;p10"/>
          <p:cNvGrpSpPr/>
          <p:nvPr/>
        </p:nvGrpSpPr>
        <p:grpSpPr>
          <a:xfrm>
            <a:off x="9066846" y="-39"/>
            <a:ext cx="3176401" cy="6147288"/>
            <a:chOff x="6800134" y="-29"/>
            <a:chExt cx="2382301" cy="4610466"/>
          </a:xfrm>
        </p:grpSpPr>
        <p:grpSp>
          <p:nvGrpSpPr>
            <p:cNvPr id="1100" name="Google Shape;1100;p10"/>
            <p:cNvGrpSpPr/>
            <p:nvPr/>
          </p:nvGrpSpPr>
          <p:grpSpPr>
            <a:xfrm>
              <a:off x="7737776" y="-17"/>
              <a:ext cx="448629" cy="4610455"/>
              <a:chOff x="6798998" y="-1296139"/>
              <a:chExt cx="476555" cy="4897445"/>
            </a:xfrm>
          </p:grpSpPr>
          <p:sp>
            <p:nvSpPr>
              <p:cNvPr id="1101" name="Google Shape;1101;p10"/>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2" name="Google Shape;1102;p10"/>
              <p:cNvSpPr/>
              <p:nvPr/>
            </p:nvSpPr>
            <p:spPr>
              <a:xfrm>
                <a:off x="7026850" y="-1296139"/>
                <a:ext cx="17700" cy="4271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3" name="Google Shape;1103;p10"/>
            <p:cNvGrpSpPr/>
            <p:nvPr/>
          </p:nvGrpSpPr>
          <p:grpSpPr>
            <a:xfrm>
              <a:off x="8636876" y="46"/>
              <a:ext cx="382387" cy="1450044"/>
              <a:chOff x="5578966" y="2422197"/>
              <a:chExt cx="406190" cy="1540306"/>
            </a:xfrm>
          </p:grpSpPr>
          <p:sp>
            <p:nvSpPr>
              <p:cNvPr id="1104" name="Google Shape;1104;p10"/>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5" name="Google Shape;1105;p10"/>
              <p:cNvSpPr/>
              <p:nvPr/>
            </p:nvSpPr>
            <p:spPr>
              <a:xfrm>
                <a:off x="5774600" y="2422197"/>
                <a:ext cx="17700" cy="55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6" name="Google Shape;1106;p10"/>
            <p:cNvGrpSpPr/>
            <p:nvPr/>
          </p:nvGrpSpPr>
          <p:grpSpPr>
            <a:xfrm>
              <a:off x="8035385" y="23"/>
              <a:ext cx="439174" cy="2683136"/>
              <a:chOff x="6176324" y="940075"/>
              <a:chExt cx="466512" cy="2850155"/>
            </a:xfrm>
          </p:grpSpPr>
          <p:sp>
            <p:nvSpPr>
              <p:cNvPr id="1107" name="Google Shape;1107;p10"/>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8" name="Google Shape;1108;p10"/>
              <p:cNvSpPr/>
              <p:nvPr/>
            </p:nvSpPr>
            <p:spPr>
              <a:xfrm>
                <a:off x="6400713" y="940075"/>
                <a:ext cx="17700" cy="2034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9" name="Google Shape;1109;p10"/>
            <p:cNvGrpSpPr/>
            <p:nvPr/>
          </p:nvGrpSpPr>
          <p:grpSpPr>
            <a:xfrm>
              <a:off x="6999976" y="11"/>
              <a:ext cx="271476" cy="3307837"/>
              <a:chOff x="7883572" y="308161"/>
              <a:chExt cx="288375" cy="3513742"/>
            </a:xfrm>
          </p:grpSpPr>
          <p:sp>
            <p:nvSpPr>
              <p:cNvPr id="1110" name="Google Shape;1110;p10"/>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1" name="Google Shape;1111;p10"/>
              <p:cNvSpPr/>
              <p:nvPr/>
            </p:nvSpPr>
            <p:spPr>
              <a:xfrm>
                <a:off x="8024899" y="308161"/>
                <a:ext cx="17700" cy="266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12" name="Google Shape;1112;p10"/>
            <p:cNvGrpSpPr/>
            <p:nvPr/>
          </p:nvGrpSpPr>
          <p:grpSpPr>
            <a:xfrm>
              <a:off x="6827964" y="636458"/>
              <a:ext cx="230791" cy="243118"/>
              <a:chOff x="3770248" y="2527300"/>
              <a:chExt cx="180404" cy="190055"/>
            </a:xfrm>
          </p:grpSpPr>
          <p:sp>
            <p:nvSpPr>
              <p:cNvPr id="1113" name="Google Shape;1113;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4" name="Google Shape;1114;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5" name="Google Shape;1115;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6" name="Google Shape;1116;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7" name="Google Shape;1117;p10"/>
            <p:cNvGrpSpPr/>
            <p:nvPr/>
          </p:nvGrpSpPr>
          <p:grpSpPr>
            <a:xfrm>
              <a:off x="8763367" y="2641902"/>
              <a:ext cx="230809" cy="243156"/>
              <a:chOff x="3770248" y="2527300"/>
              <a:chExt cx="180404" cy="190055"/>
            </a:xfrm>
          </p:grpSpPr>
          <p:sp>
            <p:nvSpPr>
              <p:cNvPr id="1118" name="Google Shape;1118;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9" name="Google Shape;1119;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0" name="Google Shape;1120;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1" name="Google Shape;1121;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2" name="Google Shape;1122;p10"/>
            <p:cNvGrpSpPr/>
            <p:nvPr/>
          </p:nvGrpSpPr>
          <p:grpSpPr>
            <a:xfrm rot="5400000">
              <a:off x="8655427" y="4253521"/>
              <a:ext cx="201871" cy="231166"/>
              <a:chOff x="3462796" y="2555878"/>
              <a:chExt cx="157798" cy="180711"/>
            </a:xfrm>
          </p:grpSpPr>
          <p:sp>
            <p:nvSpPr>
              <p:cNvPr id="1123" name="Google Shape;1123;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4" name="Google Shape;1124;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5" name="Google Shape;1125;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6" name="Google Shape;1126;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7" name="Google Shape;1127;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8" name="Google Shape;1128;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9" name="Google Shape;1129;p10"/>
            <p:cNvGrpSpPr/>
            <p:nvPr/>
          </p:nvGrpSpPr>
          <p:grpSpPr>
            <a:xfrm rot="-2700000">
              <a:off x="7375305" y="1863439"/>
              <a:ext cx="169840" cy="178926"/>
              <a:chOff x="3770248" y="2527300"/>
              <a:chExt cx="180404" cy="190055"/>
            </a:xfrm>
          </p:grpSpPr>
          <p:sp>
            <p:nvSpPr>
              <p:cNvPr id="1130" name="Google Shape;1130;p10"/>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1" name="Google Shape;1131;p10"/>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2" name="Google Shape;1132;p10"/>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3" name="Google Shape;1133;p10"/>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4" name="Google Shape;1134;p10"/>
            <p:cNvGrpSpPr/>
            <p:nvPr/>
          </p:nvGrpSpPr>
          <p:grpSpPr>
            <a:xfrm>
              <a:off x="6800134" y="23"/>
              <a:ext cx="985363" cy="1665685"/>
              <a:chOff x="2484475" y="1329455"/>
              <a:chExt cx="1046700" cy="1769370"/>
            </a:xfrm>
          </p:grpSpPr>
          <p:sp>
            <p:nvSpPr>
              <p:cNvPr id="1135" name="Google Shape;1135;p10"/>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10"/>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37" name="Google Shape;1137;p10"/>
              <p:cNvGrpSpPr/>
              <p:nvPr/>
            </p:nvGrpSpPr>
            <p:grpSpPr>
              <a:xfrm>
                <a:off x="2769703" y="1329455"/>
                <a:ext cx="510180" cy="1483501"/>
                <a:chOff x="1818382" y="2433081"/>
                <a:chExt cx="466728" cy="1357150"/>
              </a:xfrm>
            </p:grpSpPr>
            <p:grpSp>
              <p:nvGrpSpPr>
                <p:cNvPr id="1138" name="Google Shape;1138;p10"/>
                <p:cNvGrpSpPr/>
                <p:nvPr/>
              </p:nvGrpSpPr>
              <p:grpSpPr>
                <a:xfrm>
                  <a:off x="1818382" y="2971595"/>
                  <a:ext cx="466728" cy="818636"/>
                  <a:chOff x="1818382" y="2942618"/>
                  <a:chExt cx="466728" cy="818636"/>
                </a:xfrm>
              </p:grpSpPr>
              <p:sp>
                <p:nvSpPr>
                  <p:cNvPr id="1139" name="Google Shape;1139;p10"/>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0" name="Google Shape;1140;p10"/>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1" name="Google Shape;1141;p10"/>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42" name="Google Shape;1142;p10"/>
                <p:cNvSpPr/>
                <p:nvPr/>
              </p:nvSpPr>
              <p:spPr>
                <a:xfrm>
                  <a:off x="2046046" y="2433081"/>
                  <a:ext cx="17700" cy="544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43" name="Google Shape;1143;p10"/>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38100" cap="rnd" cmpd="sng">
                <a:solidFill>
                  <a:schemeClr val="lt1"/>
                </a:solidFill>
                <a:prstDash val="solid"/>
                <a:round/>
                <a:headEnd type="none" w="med" len="med"/>
                <a:tailEnd type="none" w="med" len="med"/>
              </a:ln>
            </p:spPr>
          </p:sp>
        </p:grpSp>
        <p:grpSp>
          <p:nvGrpSpPr>
            <p:cNvPr id="1144" name="Google Shape;1144;p10"/>
            <p:cNvGrpSpPr/>
            <p:nvPr/>
          </p:nvGrpSpPr>
          <p:grpSpPr>
            <a:xfrm>
              <a:off x="8330194" y="-10"/>
              <a:ext cx="852241" cy="2641273"/>
              <a:chOff x="3961868" y="-891976"/>
              <a:chExt cx="905291" cy="2805686"/>
            </a:xfrm>
          </p:grpSpPr>
          <p:grpSp>
            <p:nvGrpSpPr>
              <p:cNvPr id="1145" name="Google Shape;1145;p10"/>
              <p:cNvGrpSpPr/>
              <p:nvPr/>
            </p:nvGrpSpPr>
            <p:grpSpPr>
              <a:xfrm>
                <a:off x="3961868" y="1008419"/>
                <a:ext cx="905291" cy="905291"/>
                <a:chOff x="764100" y="3623300"/>
                <a:chExt cx="1046700" cy="1046700"/>
              </a:xfrm>
            </p:grpSpPr>
            <p:sp>
              <p:nvSpPr>
                <p:cNvPr id="1146" name="Google Shape;1146;p10"/>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10"/>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8" name="Google Shape;1148;p10"/>
              <p:cNvGrpSpPr/>
              <p:nvPr/>
            </p:nvGrpSpPr>
            <p:grpSpPr>
              <a:xfrm>
                <a:off x="4155315" y="-891976"/>
                <a:ext cx="522826" cy="2613070"/>
                <a:chOff x="2447534" y="1219291"/>
                <a:chExt cx="478297" cy="2390513"/>
              </a:xfrm>
            </p:grpSpPr>
            <p:grpSp>
              <p:nvGrpSpPr>
                <p:cNvPr id="1149" name="Google Shape;1149;p10"/>
                <p:cNvGrpSpPr/>
                <p:nvPr/>
              </p:nvGrpSpPr>
              <p:grpSpPr>
                <a:xfrm>
                  <a:off x="2447534" y="1219291"/>
                  <a:ext cx="478297" cy="2390513"/>
                  <a:chOff x="2447534" y="1219291"/>
                  <a:chExt cx="478297" cy="2390513"/>
                </a:xfrm>
              </p:grpSpPr>
              <p:grpSp>
                <p:nvGrpSpPr>
                  <p:cNvPr id="1150" name="Google Shape;1150;p10"/>
                  <p:cNvGrpSpPr/>
                  <p:nvPr/>
                </p:nvGrpSpPr>
                <p:grpSpPr>
                  <a:xfrm>
                    <a:off x="2447534" y="2971595"/>
                    <a:ext cx="478297" cy="638209"/>
                    <a:chOff x="2447534" y="3081786"/>
                    <a:chExt cx="478297" cy="638209"/>
                  </a:xfrm>
                </p:grpSpPr>
                <p:sp>
                  <p:nvSpPr>
                    <p:cNvPr id="1151" name="Google Shape;1151;p10"/>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2" name="Google Shape;1152;p10"/>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3" name="Google Shape;1153;p10"/>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54" name="Google Shape;1154;p10"/>
                  <p:cNvSpPr/>
                  <p:nvPr/>
                </p:nvSpPr>
                <p:spPr>
                  <a:xfrm>
                    <a:off x="2675610" y="1219291"/>
                    <a:ext cx="17700" cy="175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5" name="Google Shape;1155;p10"/>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38100" cap="rnd" cmpd="sng">
                  <a:solidFill>
                    <a:schemeClr val="lt1"/>
                  </a:solidFill>
                  <a:prstDash val="solid"/>
                  <a:round/>
                  <a:headEnd type="none" w="med" len="med"/>
                  <a:tailEnd type="none" w="med" len="med"/>
                </a:ln>
              </p:spPr>
            </p:sp>
            <p:sp>
              <p:nvSpPr>
                <p:cNvPr id="1156" name="Google Shape;1156;p10"/>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38100" cap="rnd" cmpd="sng">
                  <a:solidFill>
                    <a:schemeClr val="lt1"/>
                  </a:solidFill>
                  <a:prstDash val="solid"/>
                  <a:round/>
                  <a:headEnd type="none" w="med" len="med"/>
                  <a:tailEnd type="none" w="med" len="med"/>
                </a:ln>
              </p:spPr>
            </p:sp>
          </p:grpSp>
        </p:grpSp>
        <p:grpSp>
          <p:nvGrpSpPr>
            <p:cNvPr id="1157" name="Google Shape;1157;p10"/>
            <p:cNvGrpSpPr/>
            <p:nvPr/>
          </p:nvGrpSpPr>
          <p:grpSpPr>
            <a:xfrm>
              <a:off x="7811773" y="-2"/>
              <a:ext cx="492189" cy="1837864"/>
              <a:chOff x="5194218" y="-536312"/>
              <a:chExt cx="522827" cy="1952267"/>
            </a:xfrm>
          </p:grpSpPr>
          <p:grpSp>
            <p:nvGrpSpPr>
              <p:cNvPr id="1158" name="Google Shape;1158;p10"/>
              <p:cNvGrpSpPr/>
              <p:nvPr/>
            </p:nvGrpSpPr>
            <p:grpSpPr>
              <a:xfrm>
                <a:off x="5194218" y="893129"/>
                <a:ext cx="522827" cy="522827"/>
                <a:chOff x="764100" y="3623300"/>
                <a:chExt cx="1046700" cy="1046700"/>
              </a:xfrm>
            </p:grpSpPr>
            <p:sp>
              <p:nvSpPr>
                <p:cNvPr id="1159" name="Google Shape;1159;p10"/>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10"/>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1" name="Google Shape;1161;p10"/>
              <p:cNvGrpSpPr/>
              <p:nvPr/>
            </p:nvGrpSpPr>
            <p:grpSpPr>
              <a:xfrm>
                <a:off x="5371921" y="-536312"/>
                <a:ext cx="182209" cy="1814066"/>
                <a:chOff x="3305183" y="1663032"/>
                <a:chExt cx="166690" cy="1659561"/>
              </a:xfrm>
            </p:grpSpPr>
            <p:grpSp>
              <p:nvGrpSpPr>
                <p:cNvPr id="1162" name="Google Shape;1162;p10"/>
                <p:cNvGrpSpPr/>
                <p:nvPr/>
              </p:nvGrpSpPr>
              <p:grpSpPr>
                <a:xfrm>
                  <a:off x="3305183" y="1663032"/>
                  <a:ext cx="166690" cy="1659561"/>
                  <a:chOff x="3305183" y="1663032"/>
                  <a:chExt cx="166690" cy="1659561"/>
                </a:xfrm>
              </p:grpSpPr>
              <p:grpSp>
                <p:nvGrpSpPr>
                  <p:cNvPr id="1163" name="Google Shape;1163;p10"/>
                  <p:cNvGrpSpPr/>
                  <p:nvPr/>
                </p:nvGrpSpPr>
                <p:grpSpPr>
                  <a:xfrm>
                    <a:off x="3305183" y="2971595"/>
                    <a:ext cx="166690" cy="350998"/>
                    <a:chOff x="3305183" y="3146560"/>
                    <a:chExt cx="166690" cy="350998"/>
                  </a:xfrm>
                </p:grpSpPr>
                <p:sp>
                  <p:nvSpPr>
                    <p:cNvPr id="1164" name="Google Shape;1164;p10"/>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5" name="Google Shape;1165;p10"/>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6" name="Google Shape;1166;p10"/>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67" name="Google Shape;1167;p10"/>
                  <p:cNvSpPr/>
                  <p:nvPr/>
                </p:nvSpPr>
                <p:spPr>
                  <a:xfrm>
                    <a:off x="3375902" y="1663032"/>
                    <a:ext cx="17700" cy="131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8" name="Google Shape;1168;p10"/>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28575" cap="rnd" cmpd="sng">
                  <a:solidFill>
                    <a:schemeClr val="lt1"/>
                  </a:solidFill>
                  <a:prstDash val="solid"/>
                  <a:round/>
                  <a:headEnd type="none" w="med" len="med"/>
                  <a:tailEnd type="none" w="med" len="med"/>
                </a:ln>
              </p:spPr>
            </p:sp>
          </p:grpSp>
        </p:grpSp>
        <p:grpSp>
          <p:nvGrpSpPr>
            <p:cNvPr id="1169" name="Google Shape;1169;p10"/>
            <p:cNvGrpSpPr/>
            <p:nvPr/>
          </p:nvGrpSpPr>
          <p:grpSpPr>
            <a:xfrm>
              <a:off x="8018879" y="-29"/>
              <a:ext cx="810166" cy="4470272"/>
              <a:chOff x="7824797" y="-1724181"/>
              <a:chExt cx="860597" cy="4748536"/>
            </a:xfrm>
          </p:grpSpPr>
          <p:grpSp>
            <p:nvGrpSpPr>
              <p:cNvPr id="1170" name="Google Shape;1170;p10"/>
              <p:cNvGrpSpPr/>
              <p:nvPr/>
            </p:nvGrpSpPr>
            <p:grpSpPr>
              <a:xfrm>
                <a:off x="7824797" y="1891931"/>
                <a:ext cx="860597" cy="1132425"/>
                <a:chOff x="764100" y="3623300"/>
                <a:chExt cx="1046700" cy="1046700"/>
              </a:xfrm>
            </p:grpSpPr>
            <p:sp>
              <p:nvSpPr>
                <p:cNvPr id="1171" name="Google Shape;1171;p10"/>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10"/>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3" name="Google Shape;1173;p10"/>
              <p:cNvGrpSpPr/>
              <p:nvPr/>
            </p:nvGrpSpPr>
            <p:grpSpPr>
              <a:xfrm>
                <a:off x="8100547" y="-1724181"/>
                <a:ext cx="300376" cy="4529867"/>
                <a:chOff x="3792712" y="-322375"/>
                <a:chExt cx="274793" cy="4144055"/>
              </a:xfrm>
            </p:grpSpPr>
            <p:grpSp>
              <p:nvGrpSpPr>
                <p:cNvPr id="1174" name="Google Shape;1174;p10"/>
                <p:cNvGrpSpPr/>
                <p:nvPr/>
              </p:nvGrpSpPr>
              <p:grpSpPr>
                <a:xfrm>
                  <a:off x="3792712" y="-322375"/>
                  <a:ext cx="274793" cy="4144055"/>
                  <a:chOff x="3792712" y="-322375"/>
                  <a:chExt cx="274793" cy="4144055"/>
                </a:xfrm>
              </p:grpSpPr>
              <p:grpSp>
                <p:nvGrpSpPr>
                  <p:cNvPr id="1175" name="Google Shape;1175;p10"/>
                  <p:cNvGrpSpPr/>
                  <p:nvPr/>
                </p:nvGrpSpPr>
                <p:grpSpPr>
                  <a:xfrm>
                    <a:off x="3792712" y="2971595"/>
                    <a:ext cx="274793" cy="850085"/>
                    <a:chOff x="3792712" y="2879468"/>
                    <a:chExt cx="274793" cy="850085"/>
                  </a:xfrm>
                </p:grpSpPr>
                <p:sp>
                  <p:nvSpPr>
                    <p:cNvPr id="1176" name="Google Shape;1176;p10"/>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7" name="Google Shape;1177;p10"/>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8" name="Google Shape;1178;p10"/>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79" name="Google Shape;1179;p10"/>
                  <p:cNvSpPr/>
                  <p:nvPr/>
                </p:nvSpPr>
                <p:spPr>
                  <a:xfrm>
                    <a:off x="3923169" y="-322375"/>
                    <a:ext cx="17700" cy="330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0" name="Google Shape;1180;p10"/>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28575" cap="rnd" cmpd="sng">
                  <a:solidFill>
                    <a:schemeClr val="lt1"/>
                  </a:solidFill>
                  <a:prstDash val="solid"/>
                  <a:round/>
                  <a:headEnd type="none" w="med" len="med"/>
                  <a:tailEnd type="none" w="med" len="med"/>
                </a:ln>
              </p:spPr>
            </p:sp>
            <p:sp>
              <p:nvSpPr>
                <p:cNvPr id="1181" name="Google Shape;1181;p10"/>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28575" cap="rnd" cmpd="sng">
                  <a:solidFill>
                    <a:schemeClr val="lt1"/>
                  </a:solidFill>
                  <a:prstDash val="solid"/>
                  <a:round/>
                  <a:headEnd type="none" w="med" len="med"/>
                  <a:tailEnd type="none" w="med" len="med"/>
                </a:ln>
              </p:spPr>
            </p:sp>
          </p:grpSp>
        </p:grpSp>
        <p:grpSp>
          <p:nvGrpSpPr>
            <p:cNvPr id="1182" name="Google Shape;1182;p10"/>
            <p:cNvGrpSpPr/>
            <p:nvPr/>
          </p:nvGrpSpPr>
          <p:grpSpPr>
            <a:xfrm>
              <a:off x="7184797" y="-17"/>
              <a:ext cx="985363" cy="3905971"/>
              <a:chOff x="1192601" y="-1724180"/>
              <a:chExt cx="1046700" cy="4149108"/>
            </a:xfrm>
          </p:grpSpPr>
          <p:grpSp>
            <p:nvGrpSpPr>
              <p:cNvPr id="1183" name="Google Shape;1183;p10"/>
              <p:cNvGrpSpPr/>
              <p:nvPr/>
            </p:nvGrpSpPr>
            <p:grpSpPr>
              <a:xfrm>
                <a:off x="1192601" y="1378228"/>
                <a:ext cx="1046700" cy="1046700"/>
                <a:chOff x="764100" y="3623300"/>
                <a:chExt cx="1046700" cy="1046700"/>
              </a:xfrm>
            </p:grpSpPr>
            <p:sp>
              <p:nvSpPr>
                <p:cNvPr id="1184" name="Google Shape;1184;p10"/>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10"/>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6" name="Google Shape;1186;p10"/>
              <p:cNvGrpSpPr/>
              <p:nvPr/>
            </p:nvGrpSpPr>
            <p:grpSpPr>
              <a:xfrm>
                <a:off x="1417979" y="-1724180"/>
                <a:ext cx="580390" cy="3855366"/>
                <a:chOff x="522260" y="372820"/>
                <a:chExt cx="530958" cy="3527002"/>
              </a:xfrm>
            </p:grpSpPr>
            <p:grpSp>
              <p:nvGrpSpPr>
                <p:cNvPr id="1187" name="Google Shape;1187;p10"/>
                <p:cNvGrpSpPr/>
                <p:nvPr/>
              </p:nvGrpSpPr>
              <p:grpSpPr>
                <a:xfrm>
                  <a:off x="522260" y="372820"/>
                  <a:ext cx="530958" cy="3527002"/>
                  <a:chOff x="522260" y="372820"/>
                  <a:chExt cx="530958" cy="3527002"/>
                </a:xfrm>
              </p:grpSpPr>
              <p:grpSp>
                <p:nvGrpSpPr>
                  <p:cNvPr id="1188" name="Google Shape;1188;p10"/>
                  <p:cNvGrpSpPr/>
                  <p:nvPr/>
                </p:nvGrpSpPr>
                <p:grpSpPr>
                  <a:xfrm>
                    <a:off x="522260" y="2971595"/>
                    <a:ext cx="530958" cy="928227"/>
                    <a:chOff x="522260" y="2971595"/>
                    <a:chExt cx="530958" cy="928227"/>
                  </a:xfrm>
                </p:grpSpPr>
                <p:sp>
                  <p:nvSpPr>
                    <p:cNvPr id="1189" name="Google Shape;1189;p10"/>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0" name="Google Shape;1190;p10"/>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1" name="Google Shape;1191;p10"/>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2" name="Google Shape;1192;p10"/>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93" name="Google Shape;1193;p10"/>
                  <p:cNvSpPr/>
                  <p:nvPr/>
                </p:nvSpPr>
                <p:spPr>
                  <a:xfrm>
                    <a:off x="786939" y="372820"/>
                    <a:ext cx="17700" cy="260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4" name="Google Shape;1194;p10"/>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38100" cap="rnd" cmpd="sng">
                  <a:solidFill>
                    <a:schemeClr val="lt1"/>
                  </a:solidFill>
                  <a:prstDash val="solid"/>
                  <a:round/>
                  <a:headEnd type="none" w="med" len="med"/>
                  <a:tailEnd type="none" w="med" len="med"/>
                </a:ln>
              </p:spPr>
            </p:sp>
          </p:grpSp>
        </p:grpSp>
        <p:grpSp>
          <p:nvGrpSpPr>
            <p:cNvPr id="1195" name="Google Shape;1195;p10"/>
            <p:cNvGrpSpPr/>
            <p:nvPr/>
          </p:nvGrpSpPr>
          <p:grpSpPr>
            <a:xfrm>
              <a:off x="7192739" y="3730341"/>
              <a:ext cx="148551" cy="170121"/>
              <a:chOff x="3462796" y="2555878"/>
              <a:chExt cx="157798" cy="180711"/>
            </a:xfrm>
          </p:grpSpPr>
          <p:sp>
            <p:nvSpPr>
              <p:cNvPr id="1196" name="Google Shape;1196;p10"/>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7" name="Google Shape;1197;p10"/>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8" name="Google Shape;1198;p10"/>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9" name="Google Shape;1199;p10"/>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0" name="Google Shape;1200;p10"/>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1" name="Google Shape;1201;p10"/>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400161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 Top drawing">
  <p:cSld name="Blank - Top drawing">
    <p:spTree>
      <p:nvGrpSpPr>
        <p:cNvPr id="1" name="Shape 1202"/>
        <p:cNvGrpSpPr/>
        <p:nvPr/>
      </p:nvGrpSpPr>
      <p:grpSpPr>
        <a:xfrm>
          <a:off x="0" y="0"/>
          <a:ext cx="0" cy="0"/>
          <a:chOff x="0" y="0"/>
          <a:chExt cx="0" cy="0"/>
        </a:xfrm>
      </p:grpSpPr>
      <p:sp>
        <p:nvSpPr>
          <p:cNvPr id="1203" name="Google Shape;1203;p11"/>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1204" name="Google Shape;1204;p11"/>
          <p:cNvGrpSpPr/>
          <p:nvPr/>
        </p:nvGrpSpPr>
        <p:grpSpPr>
          <a:xfrm>
            <a:off x="668156" y="20"/>
            <a:ext cx="296141" cy="1284833"/>
            <a:chOff x="6176324" y="1765810"/>
            <a:chExt cx="466512" cy="2024421"/>
          </a:xfrm>
        </p:grpSpPr>
        <p:sp>
          <p:nvSpPr>
            <p:cNvPr id="1205" name="Google Shape;1205;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6" name="Google Shape;1206;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7" name="Google Shape;1207;p11"/>
          <p:cNvGrpSpPr/>
          <p:nvPr/>
        </p:nvGrpSpPr>
        <p:grpSpPr>
          <a:xfrm>
            <a:off x="5405938" y="147"/>
            <a:ext cx="374804" cy="851608"/>
            <a:chOff x="4897958" y="2723139"/>
            <a:chExt cx="514087" cy="1168081"/>
          </a:xfrm>
        </p:grpSpPr>
        <p:sp>
          <p:nvSpPr>
            <p:cNvPr id="1208" name="Google Shape;1208;p11"/>
            <p:cNvSpPr/>
            <p:nvPr/>
          </p:nvSpPr>
          <p:spPr>
            <a:xfrm>
              <a:off x="4897958" y="2971595"/>
              <a:ext cx="514087" cy="919625"/>
            </a:xfrm>
            <a:custGeom>
              <a:avLst/>
              <a:gdLst/>
              <a:ahLst/>
              <a:cxnLst/>
              <a:rect l="l" t="t" r="r" b="b"/>
              <a:pathLst>
                <a:path w="514087" h="919625" extrusionOk="0">
                  <a:moveTo>
                    <a:pt x="503440" y="612940"/>
                  </a:moveTo>
                  <a:cubicBezTo>
                    <a:pt x="488835" y="497878"/>
                    <a:pt x="385076" y="411391"/>
                    <a:pt x="386663" y="292519"/>
                  </a:cubicBezTo>
                  <a:cubicBezTo>
                    <a:pt x="400316" y="294106"/>
                    <a:pt x="377964" y="247751"/>
                    <a:pt x="368312" y="237972"/>
                  </a:cubicBezTo>
                  <a:cubicBezTo>
                    <a:pt x="360247" y="200825"/>
                    <a:pt x="403681" y="12865"/>
                    <a:pt x="343674" y="33820"/>
                  </a:cubicBezTo>
                  <a:cubicBezTo>
                    <a:pt x="345134" y="-16980"/>
                    <a:pt x="171017" y="-6630"/>
                    <a:pt x="171208" y="38837"/>
                  </a:cubicBezTo>
                  <a:cubicBezTo>
                    <a:pt x="161746" y="39408"/>
                    <a:pt x="145808" y="36233"/>
                    <a:pt x="145808" y="50139"/>
                  </a:cubicBezTo>
                  <a:cubicBezTo>
                    <a:pt x="145808" y="112369"/>
                    <a:pt x="144919" y="174028"/>
                    <a:pt x="145236" y="236068"/>
                  </a:cubicBezTo>
                  <a:cubicBezTo>
                    <a:pt x="131203" y="242418"/>
                    <a:pt x="99262" y="286359"/>
                    <a:pt x="127456" y="301345"/>
                  </a:cubicBezTo>
                  <a:cubicBezTo>
                    <a:pt x="139839" y="437108"/>
                    <a:pt x="-22340" y="548995"/>
                    <a:pt x="2615" y="706349"/>
                  </a:cubicBezTo>
                  <a:cubicBezTo>
                    <a:pt x="55892" y="1056297"/>
                    <a:pt x="596023" y="940409"/>
                    <a:pt x="503440" y="61294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9" name="Google Shape;1209;p11"/>
            <p:cNvSpPr/>
            <p:nvPr/>
          </p:nvSpPr>
          <p:spPr>
            <a:xfrm>
              <a:off x="5157477" y="2723139"/>
              <a:ext cx="17700" cy="25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0" name="Google Shape;1210;p11"/>
          <p:cNvGrpSpPr/>
          <p:nvPr/>
        </p:nvGrpSpPr>
        <p:grpSpPr>
          <a:xfrm>
            <a:off x="2688305" y="158"/>
            <a:ext cx="296140" cy="793313"/>
            <a:chOff x="5578966" y="2874382"/>
            <a:chExt cx="406190" cy="1088121"/>
          </a:xfrm>
        </p:grpSpPr>
        <p:sp>
          <p:nvSpPr>
            <p:cNvPr id="1211" name="Google Shape;1211;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2" name="Google Shape;1212;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3" name="Google Shape;1213;p11"/>
          <p:cNvGrpSpPr/>
          <p:nvPr/>
        </p:nvGrpSpPr>
        <p:grpSpPr>
          <a:xfrm>
            <a:off x="3849762" y="109"/>
            <a:ext cx="340119" cy="1389391"/>
            <a:chOff x="6176324" y="1884520"/>
            <a:chExt cx="466512" cy="1905711"/>
          </a:xfrm>
        </p:grpSpPr>
        <p:sp>
          <p:nvSpPr>
            <p:cNvPr id="1214" name="Google Shape;1214;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5" name="Google Shape;1215;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6" name="Google Shape;1216;p11"/>
          <p:cNvGrpSpPr/>
          <p:nvPr/>
        </p:nvGrpSpPr>
        <p:grpSpPr>
          <a:xfrm>
            <a:off x="1113403" y="146"/>
            <a:ext cx="347440" cy="745916"/>
            <a:chOff x="6798998" y="2578195"/>
            <a:chExt cx="476555" cy="1023111"/>
          </a:xfrm>
        </p:grpSpPr>
        <p:sp>
          <p:nvSpPr>
            <p:cNvPr id="1217" name="Google Shape;1217;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8" name="Google Shape;1218;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9" name="Google Shape;1219;p11"/>
          <p:cNvGrpSpPr/>
          <p:nvPr/>
        </p:nvGrpSpPr>
        <p:grpSpPr>
          <a:xfrm>
            <a:off x="6466438" y="115"/>
            <a:ext cx="124285" cy="994037"/>
            <a:chOff x="7576714" y="1965553"/>
            <a:chExt cx="170472" cy="1363439"/>
          </a:xfrm>
        </p:grpSpPr>
        <p:sp>
          <p:nvSpPr>
            <p:cNvPr id="1220" name="Google Shape;1220;p11"/>
            <p:cNvSpPr/>
            <p:nvPr/>
          </p:nvSpPr>
          <p:spPr>
            <a:xfrm>
              <a:off x="7576714" y="2971595"/>
              <a:ext cx="170472" cy="357397"/>
            </a:xfrm>
            <a:custGeom>
              <a:avLst/>
              <a:gdLst/>
              <a:ahLst/>
              <a:cxnLst/>
              <a:rect l="l" t="t" r="r" b="b"/>
              <a:pathLst>
                <a:path w="170472" h="357397" extrusionOk="0">
                  <a:moveTo>
                    <a:pt x="127257" y="26425"/>
                  </a:moveTo>
                  <a:cubicBezTo>
                    <a:pt x="134369" y="-8309"/>
                    <a:pt x="34039" y="-8500"/>
                    <a:pt x="34611" y="24075"/>
                  </a:cubicBezTo>
                  <a:cubicBezTo>
                    <a:pt x="7052" y="26044"/>
                    <a:pt x="27879" y="109610"/>
                    <a:pt x="21911" y="127835"/>
                  </a:cubicBezTo>
                  <a:cubicBezTo>
                    <a:pt x="-89214" y="468004"/>
                    <a:pt x="264544" y="398789"/>
                    <a:pt x="145736" y="124596"/>
                  </a:cubicBezTo>
                  <a:cubicBezTo>
                    <a:pt x="152086" y="122247"/>
                    <a:pt x="157864" y="17281"/>
                    <a:pt x="127257" y="264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1" name="Google Shape;1221;p11"/>
            <p:cNvSpPr/>
            <p:nvPr/>
          </p:nvSpPr>
          <p:spPr>
            <a:xfrm>
              <a:off x="7652967" y="1965553"/>
              <a:ext cx="17700" cy="10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2" name="Google Shape;1222;p11"/>
          <p:cNvGrpSpPr/>
          <p:nvPr/>
        </p:nvGrpSpPr>
        <p:grpSpPr>
          <a:xfrm>
            <a:off x="1932106" y="93"/>
            <a:ext cx="210244" cy="1559112"/>
            <a:chOff x="7883572" y="1683399"/>
            <a:chExt cx="288375" cy="2138505"/>
          </a:xfrm>
        </p:grpSpPr>
        <p:sp>
          <p:nvSpPr>
            <p:cNvPr id="1223" name="Google Shape;1223;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4" name="Google Shape;1224;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5" name="Google Shape;1225;p11"/>
          <p:cNvGrpSpPr/>
          <p:nvPr/>
        </p:nvGrpSpPr>
        <p:grpSpPr>
          <a:xfrm>
            <a:off x="1090196" y="123230"/>
            <a:ext cx="115045" cy="131751"/>
            <a:chOff x="3462796" y="2555878"/>
            <a:chExt cx="157798" cy="180711"/>
          </a:xfrm>
        </p:grpSpPr>
        <p:sp>
          <p:nvSpPr>
            <p:cNvPr id="1226" name="Google Shape;1226;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7" name="Google Shape;1227;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8" name="Google Shape;1228;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9" name="Google Shape;1229;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0" name="Google Shape;1230;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1" name="Google Shape;1231;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32" name="Google Shape;1232;p11"/>
          <p:cNvGrpSpPr/>
          <p:nvPr/>
        </p:nvGrpSpPr>
        <p:grpSpPr>
          <a:xfrm>
            <a:off x="3191109" y="851685"/>
            <a:ext cx="131527" cy="138563"/>
            <a:chOff x="3770248" y="2527300"/>
            <a:chExt cx="180404" cy="190055"/>
          </a:xfrm>
        </p:grpSpPr>
        <p:sp>
          <p:nvSpPr>
            <p:cNvPr id="1233" name="Google Shape;123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4" name="Google Shape;123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5" name="Google Shape;123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6" name="Google Shape;123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37" name="Google Shape;1237;p11"/>
          <p:cNvGrpSpPr/>
          <p:nvPr/>
        </p:nvGrpSpPr>
        <p:grpSpPr>
          <a:xfrm>
            <a:off x="5931000" y="35139"/>
            <a:ext cx="156347" cy="179048"/>
            <a:chOff x="3462796" y="2555878"/>
            <a:chExt cx="157798" cy="180711"/>
          </a:xfrm>
        </p:grpSpPr>
        <p:sp>
          <p:nvSpPr>
            <p:cNvPr id="1238" name="Google Shape;123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9" name="Google Shape;123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0" name="Google Shape;124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1" name="Google Shape;124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2" name="Google Shape;124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3" name="Google Shape;124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4" name="Google Shape;1244;p11"/>
          <p:cNvGrpSpPr/>
          <p:nvPr/>
        </p:nvGrpSpPr>
        <p:grpSpPr>
          <a:xfrm>
            <a:off x="4609741" y="1205465"/>
            <a:ext cx="178744" cy="188307"/>
            <a:chOff x="3770248" y="2527300"/>
            <a:chExt cx="180404" cy="190055"/>
          </a:xfrm>
        </p:grpSpPr>
        <p:sp>
          <p:nvSpPr>
            <p:cNvPr id="1245" name="Google Shape;124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6" name="Google Shape;124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7" name="Google Shape;124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8" name="Google Shape;124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9" name="Google Shape;1249;p11"/>
          <p:cNvGrpSpPr/>
          <p:nvPr/>
        </p:nvGrpSpPr>
        <p:grpSpPr>
          <a:xfrm rot="5400000">
            <a:off x="4426940" y="355891"/>
            <a:ext cx="156347" cy="179024"/>
            <a:chOff x="3462796" y="2555878"/>
            <a:chExt cx="157798" cy="180711"/>
          </a:xfrm>
        </p:grpSpPr>
        <p:sp>
          <p:nvSpPr>
            <p:cNvPr id="1250" name="Google Shape;1250;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1" name="Google Shape;1251;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2" name="Google Shape;1252;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3" name="Google Shape;1253;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4" name="Google Shape;1254;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5" name="Google Shape;1255;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56" name="Google Shape;1256;p11"/>
          <p:cNvGrpSpPr/>
          <p:nvPr/>
        </p:nvGrpSpPr>
        <p:grpSpPr>
          <a:xfrm>
            <a:off x="653339" y="948552"/>
            <a:ext cx="131527" cy="138563"/>
            <a:chOff x="3770248" y="2527300"/>
            <a:chExt cx="180404" cy="190055"/>
          </a:xfrm>
        </p:grpSpPr>
        <p:sp>
          <p:nvSpPr>
            <p:cNvPr id="1257" name="Google Shape;1257;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8" name="Google Shape;1258;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9" name="Google Shape;1259;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0" name="Google Shape;1260;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61" name="Google Shape;1261;p11"/>
          <p:cNvGrpSpPr/>
          <p:nvPr/>
        </p:nvGrpSpPr>
        <p:grpSpPr>
          <a:xfrm rot="-2700000">
            <a:off x="6495714" y="1437003"/>
            <a:ext cx="131511" cy="138547"/>
            <a:chOff x="3770248" y="2527300"/>
            <a:chExt cx="180404" cy="190055"/>
          </a:xfrm>
        </p:grpSpPr>
        <p:sp>
          <p:nvSpPr>
            <p:cNvPr id="1262" name="Google Shape;1262;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3" name="Google Shape;1263;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4" name="Google Shape;1264;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5" name="Google Shape;1265;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66" name="Google Shape;1266;p11"/>
          <p:cNvGrpSpPr/>
          <p:nvPr/>
        </p:nvGrpSpPr>
        <p:grpSpPr>
          <a:xfrm>
            <a:off x="2069859" y="46"/>
            <a:ext cx="763115" cy="1715221"/>
            <a:chOff x="2484475" y="746199"/>
            <a:chExt cx="1046700" cy="2352626"/>
          </a:xfrm>
        </p:grpSpPr>
        <p:sp>
          <p:nvSpPr>
            <p:cNvPr id="1267" name="Google Shape;1267;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69" name="Google Shape;1269;p11"/>
            <p:cNvGrpSpPr/>
            <p:nvPr/>
          </p:nvGrpSpPr>
          <p:grpSpPr>
            <a:xfrm>
              <a:off x="2769703" y="746199"/>
              <a:ext cx="510180" cy="2066757"/>
              <a:chOff x="1818382" y="1899501"/>
              <a:chExt cx="466728" cy="1890730"/>
            </a:xfrm>
          </p:grpSpPr>
          <p:grpSp>
            <p:nvGrpSpPr>
              <p:cNvPr id="1270" name="Google Shape;1270;p11"/>
              <p:cNvGrpSpPr/>
              <p:nvPr/>
            </p:nvGrpSpPr>
            <p:grpSpPr>
              <a:xfrm>
                <a:off x="1818382" y="2971595"/>
                <a:ext cx="466728" cy="818636"/>
                <a:chOff x="1818382" y="2942618"/>
                <a:chExt cx="466728" cy="818636"/>
              </a:xfrm>
            </p:grpSpPr>
            <p:sp>
              <p:nvSpPr>
                <p:cNvPr id="1271" name="Google Shape;1271;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2" name="Google Shape;1272;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3" name="Google Shape;1273;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4" name="Google Shape;1274;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75" name="Google Shape;1275;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276" name="Google Shape;1276;p11"/>
          <p:cNvGrpSpPr/>
          <p:nvPr/>
        </p:nvGrpSpPr>
        <p:grpSpPr>
          <a:xfrm>
            <a:off x="3146978" y="40"/>
            <a:ext cx="660017" cy="941864"/>
            <a:chOff x="3961868" y="621833"/>
            <a:chExt cx="905291" cy="1291877"/>
          </a:xfrm>
        </p:grpSpPr>
        <p:grpSp>
          <p:nvGrpSpPr>
            <p:cNvPr id="1277" name="Google Shape;1277;p11"/>
            <p:cNvGrpSpPr/>
            <p:nvPr/>
          </p:nvGrpSpPr>
          <p:grpSpPr>
            <a:xfrm>
              <a:off x="3961868" y="1008419"/>
              <a:ext cx="905291" cy="905291"/>
              <a:chOff x="764100" y="3623300"/>
              <a:chExt cx="1046700" cy="1046700"/>
            </a:xfrm>
          </p:grpSpPr>
          <p:sp>
            <p:nvSpPr>
              <p:cNvPr id="1278" name="Google Shape;1278;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0" name="Google Shape;1280;p11"/>
            <p:cNvGrpSpPr/>
            <p:nvPr/>
          </p:nvGrpSpPr>
          <p:grpSpPr>
            <a:xfrm>
              <a:off x="4155315" y="621833"/>
              <a:ext cx="522826" cy="1099260"/>
              <a:chOff x="2447534" y="2604168"/>
              <a:chExt cx="478297" cy="1005636"/>
            </a:xfrm>
          </p:grpSpPr>
          <p:grpSp>
            <p:nvGrpSpPr>
              <p:cNvPr id="1281" name="Google Shape;1281;p11"/>
              <p:cNvGrpSpPr/>
              <p:nvPr/>
            </p:nvGrpSpPr>
            <p:grpSpPr>
              <a:xfrm>
                <a:off x="2447534" y="2604168"/>
                <a:ext cx="478297" cy="1005636"/>
                <a:chOff x="2447534" y="2604168"/>
                <a:chExt cx="478297" cy="1005636"/>
              </a:xfrm>
            </p:grpSpPr>
            <p:grpSp>
              <p:nvGrpSpPr>
                <p:cNvPr id="1282" name="Google Shape;1282;p11"/>
                <p:cNvGrpSpPr/>
                <p:nvPr/>
              </p:nvGrpSpPr>
              <p:grpSpPr>
                <a:xfrm>
                  <a:off x="2447534" y="2971595"/>
                  <a:ext cx="478297" cy="638209"/>
                  <a:chOff x="2447534" y="3081786"/>
                  <a:chExt cx="478297" cy="638209"/>
                </a:xfrm>
              </p:grpSpPr>
              <p:sp>
                <p:nvSpPr>
                  <p:cNvPr id="1283" name="Google Shape;1283;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4" name="Google Shape;1284;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5" name="Google Shape;1285;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86" name="Google Shape;1286;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87" name="Google Shape;1287;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288" name="Google Shape;1288;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289" name="Google Shape;1289;p11"/>
          <p:cNvGrpSpPr/>
          <p:nvPr/>
        </p:nvGrpSpPr>
        <p:grpSpPr>
          <a:xfrm>
            <a:off x="4045443" y="33"/>
            <a:ext cx="381176" cy="578975"/>
            <a:chOff x="5194218" y="621823"/>
            <a:chExt cx="522827" cy="794132"/>
          </a:xfrm>
        </p:grpSpPr>
        <p:grpSp>
          <p:nvGrpSpPr>
            <p:cNvPr id="1290" name="Google Shape;1290;p11"/>
            <p:cNvGrpSpPr/>
            <p:nvPr/>
          </p:nvGrpSpPr>
          <p:grpSpPr>
            <a:xfrm>
              <a:off x="5194218" y="893129"/>
              <a:ext cx="522827" cy="522827"/>
              <a:chOff x="764100" y="3623300"/>
              <a:chExt cx="1046700" cy="1046700"/>
            </a:xfrm>
          </p:grpSpPr>
          <p:sp>
            <p:nvSpPr>
              <p:cNvPr id="1291" name="Google Shape;1291;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3" name="Google Shape;1293;p11"/>
            <p:cNvGrpSpPr/>
            <p:nvPr/>
          </p:nvGrpSpPr>
          <p:grpSpPr>
            <a:xfrm>
              <a:off x="5371921" y="621823"/>
              <a:ext cx="182209" cy="655932"/>
              <a:chOff x="3305183" y="2722527"/>
              <a:chExt cx="166690" cy="600065"/>
            </a:xfrm>
          </p:grpSpPr>
          <p:grpSp>
            <p:nvGrpSpPr>
              <p:cNvPr id="1294" name="Google Shape;1294;p11"/>
              <p:cNvGrpSpPr/>
              <p:nvPr/>
            </p:nvGrpSpPr>
            <p:grpSpPr>
              <a:xfrm>
                <a:off x="3305183" y="2722527"/>
                <a:ext cx="166690" cy="600065"/>
                <a:chOff x="3305183" y="2722527"/>
                <a:chExt cx="166690" cy="600065"/>
              </a:xfrm>
            </p:grpSpPr>
            <p:grpSp>
              <p:nvGrpSpPr>
                <p:cNvPr id="1295" name="Google Shape;1295;p11"/>
                <p:cNvGrpSpPr/>
                <p:nvPr/>
              </p:nvGrpSpPr>
              <p:grpSpPr>
                <a:xfrm>
                  <a:off x="3305183" y="2971595"/>
                  <a:ext cx="166690" cy="350998"/>
                  <a:chOff x="3305183" y="3146560"/>
                  <a:chExt cx="166690" cy="350998"/>
                </a:xfrm>
              </p:grpSpPr>
              <p:sp>
                <p:nvSpPr>
                  <p:cNvPr id="1296" name="Google Shape;1296;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7" name="Google Shape;1297;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8" name="Google Shape;1298;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99" name="Google Shape;1299;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00" name="Google Shape;1300;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01" name="Google Shape;1301;p11"/>
          <p:cNvGrpSpPr/>
          <p:nvPr/>
        </p:nvGrpSpPr>
        <p:grpSpPr>
          <a:xfrm>
            <a:off x="5963309" y="57"/>
            <a:ext cx="627432" cy="1570252"/>
            <a:chOff x="7824797" y="870572"/>
            <a:chExt cx="860597" cy="2153783"/>
          </a:xfrm>
        </p:grpSpPr>
        <p:grpSp>
          <p:nvGrpSpPr>
            <p:cNvPr id="1302" name="Google Shape;1302;p11"/>
            <p:cNvGrpSpPr/>
            <p:nvPr/>
          </p:nvGrpSpPr>
          <p:grpSpPr>
            <a:xfrm>
              <a:off x="7824797" y="1891931"/>
              <a:ext cx="860597" cy="1132425"/>
              <a:chOff x="764100" y="3623300"/>
              <a:chExt cx="1046700" cy="1046700"/>
            </a:xfrm>
          </p:grpSpPr>
          <p:sp>
            <p:nvSpPr>
              <p:cNvPr id="1303" name="Google Shape;1303;p11"/>
              <p:cNvSpPr/>
              <p:nvPr/>
            </p:nvSpPr>
            <p:spPr>
              <a:xfrm>
                <a:off x="764100" y="3623300"/>
                <a:ext cx="1046700" cy="10467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11"/>
              <p:cNvSpPr/>
              <p:nvPr/>
            </p:nvSpPr>
            <p:spPr>
              <a:xfrm>
                <a:off x="922769" y="3781968"/>
                <a:ext cx="729300" cy="729300"/>
              </a:xfrm>
              <a:prstGeom prst="ellipse">
                <a:avLst/>
              </a:prstGeom>
              <a:solidFill>
                <a:srgbClr val="10A3FF">
                  <a:alpha val="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5" name="Google Shape;1305;p11"/>
            <p:cNvGrpSpPr/>
            <p:nvPr/>
          </p:nvGrpSpPr>
          <p:grpSpPr>
            <a:xfrm>
              <a:off x="8100547" y="870572"/>
              <a:ext cx="300376" cy="1935114"/>
              <a:chOff x="3792712" y="2051381"/>
              <a:chExt cx="274793" cy="1770299"/>
            </a:xfrm>
          </p:grpSpPr>
          <p:grpSp>
            <p:nvGrpSpPr>
              <p:cNvPr id="1306" name="Google Shape;1306;p11"/>
              <p:cNvGrpSpPr/>
              <p:nvPr/>
            </p:nvGrpSpPr>
            <p:grpSpPr>
              <a:xfrm>
                <a:off x="3792712" y="2051381"/>
                <a:ext cx="274793" cy="1770299"/>
                <a:chOff x="3792712" y="2051381"/>
                <a:chExt cx="274793" cy="1770299"/>
              </a:xfrm>
            </p:grpSpPr>
            <p:grpSp>
              <p:nvGrpSpPr>
                <p:cNvPr id="1307" name="Google Shape;1307;p11"/>
                <p:cNvGrpSpPr/>
                <p:nvPr/>
              </p:nvGrpSpPr>
              <p:grpSpPr>
                <a:xfrm>
                  <a:off x="3792712" y="2971595"/>
                  <a:ext cx="274793" cy="850085"/>
                  <a:chOff x="3792712" y="2879468"/>
                  <a:chExt cx="274793" cy="850085"/>
                </a:xfrm>
              </p:grpSpPr>
              <p:sp>
                <p:nvSpPr>
                  <p:cNvPr id="1308" name="Google Shape;1308;p11"/>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CFE2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9" name="Google Shape;1309;p11"/>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0" name="Google Shape;1310;p11"/>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11" name="Google Shape;1311;p11"/>
                <p:cNvSpPr/>
                <p:nvPr/>
              </p:nvSpPr>
              <p:spPr>
                <a:xfrm>
                  <a:off x="3923176" y="2051381"/>
                  <a:ext cx="17700" cy="92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12" name="Google Shape;1312;p11"/>
              <p:cNvSpPr/>
              <p:nvPr/>
            </p:nvSpPr>
            <p:spPr>
              <a:xfrm>
                <a:off x="3834925" y="3637375"/>
                <a:ext cx="76100" cy="135925"/>
              </a:xfrm>
              <a:custGeom>
                <a:avLst/>
                <a:gdLst/>
                <a:ahLst/>
                <a:cxnLst/>
                <a:rect l="l" t="t" r="r" b="b"/>
                <a:pathLst>
                  <a:path w="3044" h="5437" extrusionOk="0">
                    <a:moveTo>
                      <a:pt x="0" y="0"/>
                    </a:moveTo>
                    <a:cubicBezTo>
                      <a:pt x="372" y="2043"/>
                      <a:pt x="1116" y="4666"/>
                      <a:pt x="3044" y="5437"/>
                    </a:cubicBezTo>
                  </a:path>
                </a:pathLst>
              </a:custGeom>
              <a:noFill/>
              <a:ln w="19050" cap="rnd" cmpd="sng">
                <a:solidFill>
                  <a:schemeClr val="lt1"/>
                </a:solidFill>
                <a:prstDash val="solid"/>
                <a:round/>
                <a:headEnd type="none" w="med" len="med"/>
                <a:tailEnd type="none" w="med" len="med"/>
              </a:ln>
            </p:spPr>
          </p:sp>
          <p:sp>
            <p:nvSpPr>
              <p:cNvPr id="1313" name="Google Shape;1313;p11"/>
              <p:cNvSpPr/>
              <p:nvPr/>
            </p:nvSpPr>
            <p:spPr>
              <a:xfrm>
                <a:off x="3834925" y="3552200"/>
                <a:ext cx="1825" cy="21750"/>
              </a:xfrm>
              <a:custGeom>
                <a:avLst/>
                <a:gdLst/>
                <a:ahLst/>
                <a:cxnLst/>
                <a:rect l="l" t="t" r="r" b="b"/>
                <a:pathLst>
                  <a:path w="73" h="870" extrusionOk="0">
                    <a:moveTo>
                      <a:pt x="0" y="0"/>
                    </a:moveTo>
                    <a:cubicBezTo>
                      <a:pt x="37" y="435"/>
                      <a:pt x="37" y="435"/>
                      <a:pt x="73" y="870"/>
                    </a:cubicBezTo>
                  </a:path>
                </a:pathLst>
              </a:custGeom>
              <a:noFill/>
              <a:ln w="19050" cap="rnd" cmpd="sng">
                <a:solidFill>
                  <a:schemeClr val="lt1"/>
                </a:solidFill>
                <a:prstDash val="solid"/>
                <a:round/>
                <a:headEnd type="none" w="med" len="med"/>
                <a:tailEnd type="none" w="med" len="med"/>
              </a:ln>
            </p:spPr>
          </p:sp>
        </p:grpSp>
      </p:grpSp>
      <p:grpSp>
        <p:nvGrpSpPr>
          <p:cNvPr id="1314" name="Google Shape;1314;p11"/>
          <p:cNvGrpSpPr/>
          <p:nvPr/>
        </p:nvGrpSpPr>
        <p:grpSpPr>
          <a:xfrm>
            <a:off x="1127997" y="57"/>
            <a:ext cx="763115" cy="1223895"/>
            <a:chOff x="1192601" y="746213"/>
            <a:chExt cx="1046700" cy="1678715"/>
          </a:xfrm>
        </p:grpSpPr>
        <p:grpSp>
          <p:nvGrpSpPr>
            <p:cNvPr id="1315" name="Google Shape;1315;p11"/>
            <p:cNvGrpSpPr/>
            <p:nvPr/>
          </p:nvGrpSpPr>
          <p:grpSpPr>
            <a:xfrm>
              <a:off x="1192601" y="1378228"/>
              <a:ext cx="1046700" cy="1046700"/>
              <a:chOff x="764100" y="3623300"/>
              <a:chExt cx="1046700" cy="1046700"/>
            </a:xfrm>
          </p:grpSpPr>
          <p:sp>
            <p:nvSpPr>
              <p:cNvPr id="1316" name="Google Shape;131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8" name="Google Shape;1318;p11"/>
            <p:cNvGrpSpPr/>
            <p:nvPr/>
          </p:nvGrpSpPr>
          <p:grpSpPr>
            <a:xfrm>
              <a:off x="1417979" y="746213"/>
              <a:ext cx="580390" cy="1384973"/>
              <a:chOff x="522260" y="2632808"/>
              <a:chExt cx="530958" cy="1267014"/>
            </a:xfrm>
          </p:grpSpPr>
          <p:grpSp>
            <p:nvGrpSpPr>
              <p:cNvPr id="1319" name="Google Shape;1319;p11"/>
              <p:cNvGrpSpPr/>
              <p:nvPr/>
            </p:nvGrpSpPr>
            <p:grpSpPr>
              <a:xfrm>
                <a:off x="522260" y="2632808"/>
                <a:ext cx="530958" cy="1267014"/>
                <a:chOff x="522260" y="2632808"/>
                <a:chExt cx="530958" cy="1267014"/>
              </a:xfrm>
            </p:grpSpPr>
            <p:grpSp>
              <p:nvGrpSpPr>
                <p:cNvPr id="1320" name="Google Shape;1320;p11"/>
                <p:cNvGrpSpPr/>
                <p:nvPr/>
              </p:nvGrpSpPr>
              <p:grpSpPr>
                <a:xfrm>
                  <a:off x="522260" y="2971595"/>
                  <a:ext cx="530958" cy="928227"/>
                  <a:chOff x="522260" y="2971595"/>
                  <a:chExt cx="530958" cy="928227"/>
                </a:xfrm>
              </p:grpSpPr>
              <p:sp>
                <p:nvSpPr>
                  <p:cNvPr id="1321" name="Google Shape;132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2" name="Google Shape;132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3" name="Google Shape;132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4" name="Google Shape;132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25" name="Google Shape;132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26" name="Google Shape;132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327" name="Google Shape;1327;p11"/>
          <p:cNvGrpSpPr/>
          <p:nvPr/>
        </p:nvGrpSpPr>
        <p:grpSpPr>
          <a:xfrm>
            <a:off x="4640883" y="61"/>
            <a:ext cx="763115" cy="1401848"/>
            <a:chOff x="6010934" y="870580"/>
            <a:chExt cx="1046700" cy="1922797"/>
          </a:xfrm>
        </p:grpSpPr>
        <p:grpSp>
          <p:nvGrpSpPr>
            <p:cNvPr id="1328" name="Google Shape;1328;p11"/>
            <p:cNvGrpSpPr/>
            <p:nvPr/>
          </p:nvGrpSpPr>
          <p:grpSpPr>
            <a:xfrm>
              <a:off x="6010934" y="1746678"/>
              <a:ext cx="1046700" cy="1046700"/>
              <a:chOff x="764100" y="3623300"/>
              <a:chExt cx="1046700" cy="1046700"/>
            </a:xfrm>
          </p:grpSpPr>
          <p:sp>
            <p:nvSpPr>
              <p:cNvPr id="1329" name="Google Shape;132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1" name="Google Shape;1331;p11"/>
            <p:cNvGrpSpPr/>
            <p:nvPr/>
          </p:nvGrpSpPr>
          <p:grpSpPr>
            <a:xfrm>
              <a:off x="6308747" y="870580"/>
              <a:ext cx="441786" cy="1701306"/>
              <a:chOff x="1121941" y="2406098"/>
              <a:chExt cx="404159" cy="1556405"/>
            </a:xfrm>
          </p:grpSpPr>
          <p:grpSp>
            <p:nvGrpSpPr>
              <p:cNvPr id="1332" name="Google Shape;1332;p11"/>
              <p:cNvGrpSpPr/>
              <p:nvPr/>
            </p:nvGrpSpPr>
            <p:grpSpPr>
              <a:xfrm>
                <a:off x="1121941" y="2406098"/>
                <a:ext cx="404159" cy="1556405"/>
                <a:chOff x="1121941" y="2406098"/>
                <a:chExt cx="404159" cy="1556405"/>
              </a:xfrm>
            </p:grpSpPr>
            <p:grpSp>
              <p:nvGrpSpPr>
                <p:cNvPr id="1333" name="Google Shape;1333;p11"/>
                <p:cNvGrpSpPr/>
                <p:nvPr/>
              </p:nvGrpSpPr>
              <p:grpSpPr>
                <a:xfrm>
                  <a:off x="1121941" y="2971595"/>
                  <a:ext cx="404159" cy="990908"/>
                  <a:chOff x="1121941" y="2969319"/>
                  <a:chExt cx="404159" cy="990908"/>
                </a:xfrm>
              </p:grpSpPr>
              <p:sp>
                <p:nvSpPr>
                  <p:cNvPr id="1334" name="Google Shape;133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5" name="Google Shape;133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6" name="Google Shape;133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7" name="Google Shape;133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38" name="Google Shape;133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39" name="Google Shape;133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340" name="Google Shape;134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341" name="Google Shape;134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342" name="Google Shape;134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343" name="Google Shape;1343;p11"/>
          <p:cNvGrpSpPr/>
          <p:nvPr/>
        </p:nvGrpSpPr>
        <p:grpSpPr>
          <a:xfrm>
            <a:off x="784701" y="49"/>
            <a:ext cx="381176" cy="1466135"/>
            <a:chOff x="721731" y="746204"/>
            <a:chExt cx="522827" cy="2010974"/>
          </a:xfrm>
        </p:grpSpPr>
        <p:grpSp>
          <p:nvGrpSpPr>
            <p:cNvPr id="1344" name="Google Shape;1344;p11"/>
            <p:cNvGrpSpPr/>
            <p:nvPr/>
          </p:nvGrpSpPr>
          <p:grpSpPr>
            <a:xfrm>
              <a:off x="721731" y="2234351"/>
              <a:ext cx="522827" cy="522827"/>
              <a:chOff x="764100" y="3623300"/>
              <a:chExt cx="1046700" cy="1046700"/>
            </a:xfrm>
          </p:grpSpPr>
          <p:sp>
            <p:nvSpPr>
              <p:cNvPr id="1345" name="Google Shape;134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7" name="Google Shape;1347;p11"/>
            <p:cNvGrpSpPr/>
            <p:nvPr/>
          </p:nvGrpSpPr>
          <p:grpSpPr>
            <a:xfrm>
              <a:off x="892053" y="746204"/>
              <a:ext cx="182209" cy="1869993"/>
              <a:chOff x="3305183" y="1611869"/>
              <a:chExt cx="166690" cy="1710724"/>
            </a:xfrm>
          </p:grpSpPr>
          <p:grpSp>
            <p:nvGrpSpPr>
              <p:cNvPr id="1348" name="Google Shape;1348;p11"/>
              <p:cNvGrpSpPr/>
              <p:nvPr/>
            </p:nvGrpSpPr>
            <p:grpSpPr>
              <a:xfrm>
                <a:off x="3305183" y="1611869"/>
                <a:ext cx="166690" cy="1710724"/>
                <a:chOff x="3305183" y="1611869"/>
                <a:chExt cx="166690" cy="1710724"/>
              </a:xfrm>
            </p:grpSpPr>
            <p:grpSp>
              <p:nvGrpSpPr>
                <p:cNvPr id="1349" name="Google Shape;1349;p11"/>
                <p:cNvGrpSpPr/>
                <p:nvPr/>
              </p:nvGrpSpPr>
              <p:grpSpPr>
                <a:xfrm>
                  <a:off x="3305183" y="2971595"/>
                  <a:ext cx="166690" cy="350998"/>
                  <a:chOff x="3305183" y="3146560"/>
                  <a:chExt cx="166690" cy="350998"/>
                </a:xfrm>
              </p:grpSpPr>
              <p:sp>
                <p:nvSpPr>
                  <p:cNvPr id="1350" name="Google Shape;135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1" name="Google Shape;135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2" name="Google Shape;135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353" name="Google Shape;135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54" name="Google Shape;135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355" name="Google Shape;1355;p11"/>
          <p:cNvGrpSpPr/>
          <p:nvPr/>
        </p:nvGrpSpPr>
        <p:grpSpPr>
          <a:xfrm>
            <a:off x="6802815" y="20"/>
            <a:ext cx="296141" cy="1284833"/>
            <a:chOff x="6176324" y="1765810"/>
            <a:chExt cx="466512" cy="2024421"/>
          </a:xfrm>
        </p:grpSpPr>
        <p:sp>
          <p:nvSpPr>
            <p:cNvPr id="1356" name="Google Shape;1356;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7" name="Google Shape;1357;p11"/>
            <p:cNvSpPr/>
            <p:nvPr/>
          </p:nvSpPr>
          <p:spPr>
            <a:xfrm>
              <a:off x="6400743" y="1765810"/>
              <a:ext cx="17700" cy="120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8" name="Google Shape;1358;p11"/>
          <p:cNvGrpSpPr/>
          <p:nvPr/>
        </p:nvGrpSpPr>
        <p:grpSpPr>
          <a:xfrm>
            <a:off x="8822963" y="158"/>
            <a:ext cx="296140" cy="793313"/>
            <a:chOff x="5578966" y="2874382"/>
            <a:chExt cx="406190" cy="1088121"/>
          </a:xfrm>
        </p:grpSpPr>
        <p:sp>
          <p:nvSpPr>
            <p:cNvPr id="1359" name="Google Shape;1359;p11"/>
            <p:cNvSpPr/>
            <p:nvPr/>
          </p:nvSpPr>
          <p:spPr>
            <a:xfrm>
              <a:off x="5578966" y="2971595"/>
              <a:ext cx="406190" cy="990908"/>
            </a:xfrm>
            <a:custGeom>
              <a:avLst/>
              <a:gdLst/>
              <a:ahLst/>
              <a:cxnLst/>
              <a:rect l="l" t="t" r="r" b="b"/>
              <a:pathLst>
                <a:path w="406190" h="990908" extrusionOk="0">
                  <a:moveTo>
                    <a:pt x="340083" y="447063"/>
                  </a:moveTo>
                  <a:cubicBezTo>
                    <a:pt x="341480" y="444205"/>
                    <a:pt x="372913" y="448269"/>
                    <a:pt x="369865" y="426933"/>
                  </a:cubicBezTo>
                  <a:cubicBezTo>
                    <a:pt x="378628" y="356321"/>
                    <a:pt x="379771" y="266786"/>
                    <a:pt x="314811" y="222019"/>
                  </a:cubicBezTo>
                  <a:cubicBezTo>
                    <a:pt x="316334" y="182014"/>
                    <a:pt x="330368" y="29931"/>
                    <a:pt x="276266" y="35328"/>
                  </a:cubicBezTo>
                  <a:cubicBezTo>
                    <a:pt x="257216" y="-16234"/>
                    <a:pt x="121643" y="-11789"/>
                    <a:pt x="117897" y="51521"/>
                  </a:cubicBezTo>
                  <a:cubicBezTo>
                    <a:pt x="68303" y="56474"/>
                    <a:pt x="94719" y="194840"/>
                    <a:pt x="95608" y="232242"/>
                  </a:cubicBezTo>
                  <a:cubicBezTo>
                    <a:pt x="33823" y="278470"/>
                    <a:pt x="28616" y="363941"/>
                    <a:pt x="30775" y="435442"/>
                  </a:cubicBezTo>
                  <a:cubicBezTo>
                    <a:pt x="31219" y="460842"/>
                    <a:pt x="59794" y="448840"/>
                    <a:pt x="72685" y="450746"/>
                  </a:cubicBezTo>
                  <a:cubicBezTo>
                    <a:pt x="75860" y="483511"/>
                    <a:pt x="77003" y="521611"/>
                    <a:pt x="48999" y="544408"/>
                  </a:cubicBezTo>
                  <a:cubicBezTo>
                    <a:pt x="22774" y="559775"/>
                    <a:pt x="3851" y="611464"/>
                    <a:pt x="46078" y="617497"/>
                  </a:cubicBezTo>
                  <a:cubicBezTo>
                    <a:pt x="2835" y="630197"/>
                    <a:pt x="-17041" y="715159"/>
                    <a:pt x="37824" y="733384"/>
                  </a:cubicBezTo>
                  <a:cubicBezTo>
                    <a:pt x="-17041" y="742719"/>
                    <a:pt x="-9611" y="809584"/>
                    <a:pt x="43284" y="813584"/>
                  </a:cubicBezTo>
                  <a:cubicBezTo>
                    <a:pt x="-1801" y="839747"/>
                    <a:pt x="-6309" y="908200"/>
                    <a:pt x="55095" y="912772"/>
                  </a:cubicBezTo>
                  <a:cubicBezTo>
                    <a:pt x="90782" y="913153"/>
                    <a:pt x="126025" y="903310"/>
                    <a:pt x="161268" y="898421"/>
                  </a:cubicBezTo>
                  <a:cubicBezTo>
                    <a:pt x="139233" y="913788"/>
                    <a:pt x="126279" y="946998"/>
                    <a:pt x="144313" y="970176"/>
                  </a:cubicBezTo>
                  <a:cubicBezTo>
                    <a:pt x="172888" y="1006688"/>
                    <a:pt x="224577" y="986051"/>
                    <a:pt x="260327" y="975319"/>
                  </a:cubicBezTo>
                  <a:cubicBezTo>
                    <a:pt x="299570" y="961285"/>
                    <a:pt x="348021" y="957857"/>
                    <a:pt x="376088" y="923821"/>
                  </a:cubicBezTo>
                  <a:cubicBezTo>
                    <a:pt x="399646" y="896008"/>
                    <a:pt x="387327" y="849653"/>
                    <a:pt x="348656" y="845652"/>
                  </a:cubicBezTo>
                  <a:cubicBezTo>
                    <a:pt x="373288" y="834501"/>
                    <a:pt x="384216" y="805495"/>
                    <a:pt x="373065" y="780857"/>
                  </a:cubicBezTo>
                  <a:cubicBezTo>
                    <a:pt x="364353" y="761610"/>
                    <a:pt x="344268" y="750123"/>
                    <a:pt x="323256" y="752371"/>
                  </a:cubicBezTo>
                  <a:cubicBezTo>
                    <a:pt x="387455" y="748370"/>
                    <a:pt x="429999" y="685505"/>
                    <a:pt x="352656" y="659597"/>
                  </a:cubicBezTo>
                  <a:cubicBezTo>
                    <a:pt x="304650" y="655978"/>
                    <a:pt x="438889" y="670011"/>
                    <a:pt x="398503" y="584096"/>
                  </a:cubicBezTo>
                  <a:cubicBezTo>
                    <a:pt x="365928" y="545170"/>
                    <a:pt x="301412" y="524850"/>
                    <a:pt x="340083" y="4470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0" name="Google Shape;1360;p11"/>
            <p:cNvSpPr/>
            <p:nvPr/>
          </p:nvSpPr>
          <p:spPr>
            <a:xfrm>
              <a:off x="5774610" y="2874382"/>
              <a:ext cx="17700" cy="100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1" name="Google Shape;1361;p11"/>
          <p:cNvGrpSpPr/>
          <p:nvPr/>
        </p:nvGrpSpPr>
        <p:grpSpPr>
          <a:xfrm>
            <a:off x="9984421" y="109"/>
            <a:ext cx="340119" cy="1389391"/>
            <a:chOff x="6176324" y="1884520"/>
            <a:chExt cx="466512" cy="1905711"/>
          </a:xfrm>
        </p:grpSpPr>
        <p:sp>
          <p:nvSpPr>
            <p:cNvPr id="1362" name="Google Shape;1362;p11"/>
            <p:cNvSpPr/>
            <p:nvPr/>
          </p:nvSpPr>
          <p:spPr>
            <a:xfrm>
              <a:off x="6176324" y="2971595"/>
              <a:ext cx="466512" cy="818636"/>
            </a:xfrm>
            <a:custGeom>
              <a:avLst/>
              <a:gdLst/>
              <a:ahLst/>
              <a:cxnLst/>
              <a:rect l="l" t="t" r="r" b="b"/>
              <a:pathLst>
                <a:path w="466512" h="818636" extrusionOk="0">
                  <a:moveTo>
                    <a:pt x="332323" y="212841"/>
                  </a:moveTo>
                  <a:cubicBezTo>
                    <a:pt x="341531" y="160708"/>
                    <a:pt x="342674" y="107476"/>
                    <a:pt x="335880" y="54980"/>
                  </a:cubicBezTo>
                  <a:cubicBezTo>
                    <a:pt x="332578" y="42280"/>
                    <a:pt x="316004" y="50599"/>
                    <a:pt x="306479" y="48630"/>
                  </a:cubicBezTo>
                  <a:cubicBezTo>
                    <a:pt x="306923" y="-17537"/>
                    <a:pt x="162779" y="-14870"/>
                    <a:pt x="159984" y="48630"/>
                  </a:cubicBezTo>
                  <a:cubicBezTo>
                    <a:pt x="98580" y="52250"/>
                    <a:pt x="140934" y="172709"/>
                    <a:pt x="140554" y="213159"/>
                  </a:cubicBezTo>
                  <a:cubicBezTo>
                    <a:pt x="105057" y="231383"/>
                    <a:pt x="103723" y="274563"/>
                    <a:pt x="102454" y="310060"/>
                  </a:cubicBezTo>
                  <a:cubicBezTo>
                    <a:pt x="97246" y="356427"/>
                    <a:pt x="82324" y="401182"/>
                    <a:pt x="58766" y="441441"/>
                  </a:cubicBezTo>
                  <a:cubicBezTo>
                    <a:pt x="-124178" y="764783"/>
                    <a:pt x="171287" y="823140"/>
                    <a:pt x="250027" y="818377"/>
                  </a:cubicBezTo>
                  <a:cubicBezTo>
                    <a:pt x="471579" y="804979"/>
                    <a:pt x="517362" y="615177"/>
                    <a:pt x="413476" y="441441"/>
                  </a:cubicBezTo>
                  <a:cubicBezTo>
                    <a:pt x="355628" y="353938"/>
                    <a:pt x="388838" y="243448"/>
                    <a:pt x="332323" y="2128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3" name="Google Shape;1363;p11"/>
            <p:cNvSpPr/>
            <p:nvPr/>
          </p:nvSpPr>
          <p:spPr>
            <a:xfrm>
              <a:off x="6400710" y="1884520"/>
              <a:ext cx="17700" cy="109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4" name="Google Shape;1364;p11"/>
          <p:cNvGrpSpPr/>
          <p:nvPr/>
        </p:nvGrpSpPr>
        <p:grpSpPr>
          <a:xfrm>
            <a:off x="7248061" y="146"/>
            <a:ext cx="347440" cy="745916"/>
            <a:chOff x="6798998" y="2578195"/>
            <a:chExt cx="476555" cy="1023111"/>
          </a:xfrm>
        </p:grpSpPr>
        <p:sp>
          <p:nvSpPr>
            <p:cNvPr id="1365" name="Google Shape;1365;p11"/>
            <p:cNvSpPr/>
            <p:nvPr/>
          </p:nvSpPr>
          <p:spPr>
            <a:xfrm>
              <a:off x="6798998" y="2971595"/>
              <a:ext cx="476555" cy="629711"/>
            </a:xfrm>
            <a:custGeom>
              <a:avLst/>
              <a:gdLst/>
              <a:ahLst/>
              <a:cxnLst/>
              <a:rect l="l" t="t" r="r" b="b"/>
              <a:pathLst>
                <a:path w="476555" h="629711" extrusionOk="0">
                  <a:moveTo>
                    <a:pt x="320201" y="161890"/>
                  </a:moveTo>
                  <a:cubicBezTo>
                    <a:pt x="320201" y="126330"/>
                    <a:pt x="347824" y="28984"/>
                    <a:pt x="296008" y="26762"/>
                  </a:cubicBezTo>
                  <a:cubicBezTo>
                    <a:pt x="297722" y="-5496"/>
                    <a:pt x="165198" y="-10957"/>
                    <a:pt x="178406" y="23460"/>
                  </a:cubicBezTo>
                  <a:cubicBezTo>
                    <a:pt x="166277" y="25936"/>
                    <a:pt x="129701" y="19840"/>
                    <a:pt x="140306" y="41430"/>
                  </a:cubicBezTo>
                  <a:cubicBezTo>
                    <a:pt x="138210" y="84864"/>
                    <a:pt x="137448" y="128425"/>
                    <a:pt x="135797" y="171859"/>
                  </a:cubicBezTo>
                  <a:cubicBezTo>
                    <a:pt x="-17047" y="238661"/>
                    <a:pt x="-46892" y="457165"/>
                    <a:pt x="77123" y="566385"/>
                  </a:cubicBezTo>
                  <a:cubicBezTo>
                    <a:pt x="364651" y="804827"/>
                    <a:pt x="669451" y="303241"/>
                    <a:pt x="320201" y="16189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6" name="Google Shape;1366;p11"/>
            <p:cNvSpPr/>
            <p:nvPr/>
          </p:nvSpPr>
          <p:spPr>
            <a:xfrm>
              <a:off x="7026852" y="2578195"/>
              <a:ext cx="17700" cy="39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67" name="Google Shape;1367;p11"/>
          <p:cNvGrpSpPr/>
          <p:nvPr/>
        </p:nvGrpSpPr>
        <p:grpSpPr>
          <a:xfrm>
            <a:off x="8066765" y="93"/>
            <a:ext cx="210244" cy="1559112"/>
            <a:chOff x="7883572" y="1683399"/>
            <a:chExt cx="288375" cy="2138505"/>
          </a:xfrm>
        </p:grpSpPr>
        <p:sp>
          <p:nvSpPr>
            <p:cNvPr id="1368" name="Google Shape;1368;p11"/>
            <p:cNvSpPr/>
            <p:nvPr/>
          </p:nvSpPr>
          <p:spPr>
            <a:xfrm>
              <a:off x="7883572" y="2971595"/>
              <a:ext cx="288375" cy="850309"/>
            </a:xfrm>
            <a:custGeom>
              <a:avLst/>
              <a:gdLst/>
              <a:ahLst/>
              <a:cxnLst/>
              <a:rect l="l" t="t" r="r" b="b"/>
              <a:pathLst>
                <a:path w="288375" h="850309" extrusionOk="0">
                  <a:moveTo>
                    <a:pt x="226863" y="202395"/>
                  </a:moveTo>
                  <a:cubicBezTo>
                    <a:pt x="222671" y="167343"/>
                    <a:pt x="255946" y="35010"/>
                    <a:pt x="207051" y="37295"/>
                  </a:cubicBezTo>
                  <a:cubicBezTo>
                    <a:pt x="200701" y="-10202"/>
                    <a:pt x="93830" y="-14965"/>
                    <a:pt x="96497" y="38311"/>
                  </a:cubicBezTo>
                  <a:cubicBezTo>
                    <a:pt x="44998" y="23897"/>
                    <a:pt x="95354" y="195792"/>
                    <a:pt x="59222" y="197824"/>
                  </a:cubicBezTo>
                  <a:cubicBezTo>
                    <a:pt x="-24216" y="202459"/>
                    <a:pt x="4930" y="466873"/>
                    <a:pt x="4930" y="713126"/>
                  </a:cubicBezTo>
                  <a:cubicBezTo>
                    <a:pt x="4930" y="781261"/>
                    <a:pt x="39093" y="845714"/>
                    <a:pt x="141201" y="850095"/>
                  </a:cubicBezTo>
                  <a:cubicBezTo>
                    <a:pt x="238420" y="854223"/>
                    <a:pt x="280901" y="798280"/>
                    <a:pt x="281283" y="718016"/>
                  </a:cubicBezTo>
                  <a:cubicBezTo>
                    <a:pt x="282172" y="443314"/>
                    <a:pt x="316208" y="200173"/>
                    <a:pt x="226863" y="20239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9" name="Google Shape;1369;p11"/>
            <p:cNvSpPr/>
            <p:nvPr/>
          </p:nvSpPr>
          <p:spPr>
            <a:xfrm>
              <a:off x="8024914" y="1683399"/>
              <a:ext cx="17700" cy="129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0" name="Google Shape;1370;p11"/>
          <p:cNvGrpSpPr/>
          <p:nvPr/>
        </p:nvGrpSpPr>
        <p:grpSpPr>
          <a:xfrm>
            <a:off x="7224855" y="123230"/>
            <a:ext cx="115045" cy="131751"/>
            <a:chOff x="3462796" y="2555878"/>
            <a:chExt cx="157798" cy="180711"/>
          </a:xfrm>
        </p:grpSpPr>
        <p:sp>
          <p:nvSpPr>
            <p:cNvPr id="1371" name="Google Shape;1371;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2" name="Google Shape;1372;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3" name="Google Shape;1373;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4" name="Google Shape;1374;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5" name="Google Shape;1375;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6" name="Google Shape;1376;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77" name="Google Shape;1377;p11"/>
          <p:cNvGrpSpPr/>
          <p:nvPr/>
        </p:nvGrpSpPr>
        <p:grpSpPr>
          <a:xfrm>
            <a:off x="9325767" y="851685"/>
            <a:ext cx="131527" cy="138563"/>
            <a:chOff x="3770248" y="2527300"/>
            <a:chExt cx="180404" cy="190055"/>
          </a:xfrm>
        </p:grpSpPr>
        <p:sp>
          <p:nvSpPr>
            <p:cNvPr id="1378" name="Google Shape;1378;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9" name="Google Shape;1379;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0" name="Google Shape;1380;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1" name="Google Shape;1381;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82" name="Google Shape;1382;p11"/>
          <p:cNvGrpSpPr/>
          <p:nvPr/>
        </p:nvGrpSpPr>
        <p:grpSpPr>
          <a:xfrm>
            <a:off x="10744400" y="1205465"/>
            <a:ext cx="178744" cy="188307"/>
            <a:chOff x="3770248" y="2527300"/>
            <a:chExt cx="180404" cy="190055"/>
          </a:xfrm>
        </p:grpSpPr>
        <p:sp>
          <p:nvSpPr>
            <p:cNvPr id="1383" name="Google Shape;1383;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4" name="Google Shape;1384;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5" name="Google Shape;1385;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6" name="Google Shape;1386;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87" name="Google Shape;1387;p11"/>
          <p:cNvGrpSpPr/>
          <p:nvPr/>
        </p:nvGrpSpPr>
        <p:grpSpPr>
          <a:xfrm rot="5400000">
            <a:off x="10561599" y="355891"/>
            <a:ext cx="156347" cy="179024"/>
            <a:chOff x="3462796" y="2555878"/>
            <a:chExt cx="157798" cy="180711"/>
          </a:xfrm>
        </p:grpSpPr>
        <p:sp>
          <p:nvSpPr>
            <p:cNvPr id="1388" name="Google Shape;1388;p11"/>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9" name="Google Shape;1389;p11"/>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0" name="Google Shape;1390;p11"/>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1" name="Google Shape;1391;p11"/>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2" name="Google Shape;1392;p11"/>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3" name="Google Shape;1393;p11"/>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94" name="Google Shape;1394;p11"/>
          <p:cNvGrpSpPr/>
          <p:nvPr/>
        </p:nvGrpSpPr>
        <p:grpSpPr>
          <a:xfrm>
            <a:off x="6787998" y="948552"/>
            <a:ext cx="131527" cy="138563"/>
            <a:chOff x="3770248" y="2527300"/>
            <a:chExt cx="180404" cy="190055"/>
          </a:xfrm>
        </p:grpSpPr>
        <p:sp>
          <p:nvSpPr>
            <p:cNvPr id="1395" name="Google Shape;1395;p11"/>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6" name="Google Shape;1396;p11"/>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7" name="Google Shape;1397;p11"/>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8" name="Google Shape;1398;p11"/>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399" name="Google Shape;1399;p11"/>
          <p:cNvGrpSpPr/>
          <p:nvPr/>
        </p:nvGrpSpPr>
        <p:grpSpPr>
          <a:xfrm>
            <a:off x="8204517" y="46"/>
            <a:ext cx="763115" cy="1715221"/>
            <a:chOff x="2484475" y="746199"/>
            <a:chExt cx="1046700" cy="2352626"/>
          </a:xfrm>
        </p:grpSpPr>
        <p:sp>
          <p:nvSpPr>
            <p:cNvPr id="1400" name="Google Shape;1400;p11"/>
            <p:cNvSpPr/>
            <p:nvPr/>
          </p:nvSpPr>
          <p:spPr>
            <a:xfrm>
              <a:off x="2484475" y="2052125"/>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1" name="Google Shape;1401;p11"/>
            <p:cNvSpPr/>
            <p:nvPr/>
          </p:nvSpPr>
          <p:spPr>
            <a:xfrm>
              <a:off x="2643144" y="2210793"/>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02" name="Google Shape;1402;p11"/>
            <p:cNvGrpSpPr/>
            <p:nvPr/>
          </p:nvGrpSpPr>
          <p:grpSpPr>
            <a:xfrm>
              <a:off x="2769703" y="746199"/>
              <a:ext cx="510180" cy="2066757"/>
              <a:chOff x="1818382" y="1899501"/>
              <a:chExt cx="466728" cy="1890730"/>
            </a:xfrm>
          </p:grpSpPr>
          <p:grpSp>
            <p:nvGrpSpPr>
              <p:cNvPr id="1403" name="Google Shape;1403;p11"/>
              <p:cNvGrpSpPr/>
              <p:nvPr/>
            </p:nvGrpSpPr>
            <p:grpSpPr>
              <a:xfrm>
                <a:off x="1818382" y="2971595"/>
                <a:ext cx="466728" cy="818636"/>
                <a:chOff x="1818382" y="2942618"/>
                <a:chExt cx="466728" cy="818636"/>
              </a:xfrm>
            </p:grpSpPr>
            <p:sp>
              <p:nvSpPr>
                <p:cNvPr id="1404" name="Google Shape;1404;p11"/>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5" name="Google Shape;1405;p11"/>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E5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6" name="Google Shape;1406;p11"/>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07" name="Google Shape;1407;p11"/>
              <p:cNvSpPr/>
              <p:nvPr/>
            </p:nvSpPr>
            <p:spPr>
              <a:xfrm>
                <a:off x="2046061" y="1899501"/>
                <a:ext cx="17700" cy="107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08" name="Google Shape;1408;p11"/>
            <p:cNvSpPr/>
            <p:nvPr/>
          </p:nvSpPr>
          <p:spPr>
            <a:xfrm>
              <a:off x="2848289" y="2564652"/>
              <a:ext cx="130735" cy="158472"/>
            </a:xfrm>
            <a:custGeom>
              <a:avLst/>
              <a:gdLst/>
              <a:ahLst/>
              <a:cxnLst/>
              <a:rect l="l" t="t" r="r" b="b"/>
              <a:pathLst>
                <a:path w="4784" h="5799" extrusionOk="0">
                  <a:moveTo>
                    <a:pt x="0" y="0"/>
                  </a:moveTo>
                  <a:cubicBezTo>
                    <a:pt x="0" y="2506"/>
                    <a:pt x="2375" y="5110"/>
                    <a:pt x="4784" y="5799"/>
                  </a:cubicBezTo>
                </a:path>
              </a:pathLst>
            </a:custGeom>
            <a:noFill/>
            <a:ln w="19050" cap="rnd" cmpd="sng">
              <a:solidFill>
                <a:schemeClr val="lt1"/>
              </a:solidFill>
              <a:prstDash val="solid"/>
              <a:round/>
              <a:headEnd type="none" w="med" len="med"/>
              <a:tailEnd type="none" w="med" len="med"/>
            </a:ln>
          </p:spPr>
        </p:sp>
      </p:grpSp>
      <p:grpSp>
        <p:nvGrpSpPr>
          <p:cNvPr id="1409" name="Google Shape;1409;p11"/>
          <p:cNvGrpSpPr/>
          <p:nvPr/>
        </p:nvGrpSpPr>
        <p:grpSpPr>
          <a:xfrm>
            <a:off x="9281637" y="40"/>
            <a:ext cx="660017" cy="941864"/>
            <a:chOff x="3961868" y="621833"/>
            <a:chExt cx="905291" cy="1291877"/>
          </a:xfrm>
        </p:grpSpPr>
        <p:grpSp>
          <p:nvGrpSpPr>
            <p:cNvPr id="1410" name="Google Shape;1410;p11"/>
            <p:cNvGrpSpPr/>
            <p:nvPr/>
          </p:nvGrpSpPr>
          <p:grpSpPr>
            <a:xfrm>
              <a:off x="3961868" y="1008419"/>
              <a:ext cx="905291" cy="905291"/>
              <a:chOff x="764100" y="3623300"/>
              <a:chExt cx="1046700" cy="1046700"/>
            </a:xfrm>
          </p:grpSpPr>
          <p:sp>
            <p:nvSpPr>
              <p:cNvPr id="1411" name="Google Shape;1411;p11"/>
              <p:cNvSpPr/>
              <p:nvPr/>
            </p:nvSpPr>
            <p:spPr>
              <a:xfrm>
                <a:off x="764100" y="3623300"/>
                <a:ext cx="1046700" cy="10467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11"/>
              <p:cNvSpPr/>
              <p:nvPr/>
            </p:nvSpPr>
            <p:spPr>
              <a:xfrm>
                <a:off x="922769" y="3781968"/>
                <a:ext cx="729300" cy="729300"/>
              </a:xfrm>
              <a:prstGeom prst="ellipse">
                <a:avLst/>
              </a:prstGeom>
              <a:solidFill>
                <a:srgbClr val="D8B8FF">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13" name="Google Shape;1413;p11"/>
            <p:cNvGrpSpPr/>
            <p:nvPr/>
          </p:nvGrpSpPr>
          <p:grpSpPr>
            <a:xfrm>
              <a:off x="4155315" y="621833"/>
              <a:ext cx="522826" cy="1099260"/>
              <a:chOff x="2447534" y="2604168"/>
              <a:chExt cx="478297" cy="1005636"/>
            </a:xfrm>
          </p:grpSpPr>
          <p:grpSp>
            <p:nvGrpSpPr>
              <p:cNvPr id="1414" name="Google Shape;1414;p11"/>
              <p:cNvGrpSpPr/>
              <p:nvPr/>
            </p:nvGrpSpPr>
            <p:grpSpPr>
              <a:xfrm>
                <a:off x="2447534" y="2604168"/>
                <a:ext cx="478297" cy="1005636"/>
                <a:chOff x="2447534" y="2604168"/>
                <a:chExt cx="478297" cy="1005636"/>
              </a:xfrm>
            </p:grpSpPr>
            <p:grpSp>
              <p:nvGrpSpPr>
                <p:cNvPr id="1415" name="Google Shape;1415;p11"/>
                <p:cNvGrpSpPr/>
                <p:nvPr/>
              </p:nvGrpSpPr>
              <p:grpSpPr>
                <a:xfrm>
                  <a:off x="2447534" y="2971595"/>
                  <a:ext cx="478297" cy="638209"/>
                  <a:chOff x="2447534" y="3081786"/>
                  <a:chExt cx="478297" cy="638209"/>
                </a:xfrm>
              </p:grpSpPr>
              <p:sp>
                <p:nvSpPr>
                  <p:cNvPr id="1416" name="Google Shape;1416;p11"/>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7" name="Google Shape;1417;p11"/>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D9D2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8" name="Google Shape;1418;p11"/>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19" name="Google Shape;1419;p11"/>
                <p:cNvSpPr/>
                <p:nvPr/>
              </p:nvSpPr>
              <p:spPr>
                <a:xfrm>
                  <a:off x="2675601" y="2604168"/>
                  <a:ext cx="17700" cy="373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20" name="Google Shape;1420;p11"/>
              <p:cNvSpPr/>
              <p:nvPr/>
            </p:nvSpPr>
            <p:spPr>
              <a:xfrm>
                <a:off x="2546350" y="3472450"/>
                <a:ext cx="97850" cy="61625"/>
              </a:xfrm>
              <a:custGeom>
                <a:avLst/>
                <a:gdLst/>
                <a:ahLst/>
                <a:cxnLst/>
                <a:rect l="l" t="t" r="r" b="b"/>
                <a:pathLst>
                  <a:path w="3914" h="2465" extrusionOk="0">
                    <a:moveTo>
                      <a:pt x="0" y="0"/>
                    </a:moveTo>
                    <a:cubicBezTo>
                      <a:pt x="946" y="1217"/>
                      <a:pt x="2412" y="2117"/>
                      <a:pt x="3914" y="2465"/>
                    </a:cubicBezTo>
                  </a:path>
                </a:pathLst>
              </a:custGeom>
              <a:noFill/>
              <a:ln w="19050" cap="rnd" cmpd="sng">
                <a:solidFill>
                  <a:schemeClr val="lt1"/>
                </a:solidFill>
                <a:prstDash val="solid"/>
                <a:round/>
                <a:headEnd type="none" w="med" len="med"/>
                <a:tailEnd type="none" w="med" len="med"/>
              </a:ln>
            </p:spPr>
          </p:sp>
          <p:sp>
            <p:nvSpPr>
              <p:cNvPr id="1421" name="Google Shape;1421;p11"/>
              <p:cNvSpPr/>
              <p:nvPr/>
            </p:nvSpPr>
            <p:spPr>
              <a:xfrm>
                <a:off x="2515525" y="3392700"/>
                <a:ext cx="9075" cy="19950"/>
              </a:xfrm>
              <a:custGeom>
                <a:avLst/>
                <a:gdLst/>
                <a:ahLst/>
                <a:cxnLst/>
                <a:rect l="l" t="t" r="r" b="b"/>
                <a:pathLst>
                  <a:path w="363" h="798" extrusionOk="0">
                    <a:moveTo>
                      <a:pt x="0" y="0"/>
                    </a:moveTo>
                    <a:cubicBezTo>
                      <a:pt x="182" y="399"/>
                      <a:pt x="182" y="399"/>
                      <a:pt x="363" y="798"/>
                    </a:cubicBezTo>
                  </a:path>
                </a:pathLst>
              </a:custGeom>
              <a:noFill/>
              <a:ln w="19050" cap="rnd" cmpd="sng">
                <a:solidFill>
                  <a:schemeClr val="lt1"/>
                </a:solidFill>
                <a:prstDash val="solid"/>
                <a:round/>
                <a:headEnd type="none" w="med" len="med"/>
                <a:tailEnd type="none" w="med" len="med"/>
              </a:ln>
            </p:spPr>
          </p:sp>
        </p:grpSp>
      </p:grpSp>
      <p:grpSp>
        <p:nvGrpSpPr>
          <p:cNvPr id="1422" name="Google Shape;1422;p11"/>
          <p:cNvGrpSpPr/>
          <p:nvPr/>
        </p:nvGrpSpPr>
        <p:grpSpPr>
          <a:xfrm>
            <a:off x="10180101" y="33"/>
            <a:ext cx="381176" cy="578975"/>
            <a:chOff x="5194218" y="621823"/>
            <a:chExt cx="522827" cy="794132"/>
          </a:xfrm>
        </p:grpSpPr>
        <p:grpSp>
          <p:nvGrpSpPr>
            <p:cNvPr id="1423" name="Google Shape;1423;p11"/>
            <p:cNvGrpSpPr/>
            <p:nvPr/>
          </p:nvGrpSpPr>
          <p:grpSpPr>
            <a:xfrm>
              <a:off x="5194218" y="893129"/>
              <a:ext cx="522827" cy="522827"/>
              <a:chOff x="764100" y="3623300"/>
              <a:chExt cx="1046700" cy="1046700"/>
            </a:xfrm>
          </p:grpSpPr>
          <p:sp>
            <p:nvSpPr>
              <p:cNvPr id="1424" name="Google Shape;1424;p11"/>
              <p:cNvSpPr/>
              <p:nvPr/>
            </p:nvSpPr>
            <p:spPr>
              <a:xfrm>
                <a:off x="764100" y="3623300"/>
                <a:ext cx="1046700" cy="10467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11"/>
              <p:cNvSpPr/>
              <p:nvPr/>
            </p:nvSpPr>
            <p:spPr>
              <a:xfrm>
                <a:off x="922769" y="3781968"/>
                <a:ext cx="729300" cy="729300"/>
              </a:xfrm>
              <a:prstGeom prst="ellipse">
                <a:avLst/>
              </a:prstGeom>
              <a:solidFill>
                <a:srgbClr val="FF89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26" name="Google Shape;1426;p11"/>
            <p:cNvGrpSpPr/>
            <p:nvPr/>
          </p:nvGrpSpPr>
          <p:grpSpPr>
            <a:xfrm>
              <a:off x="5371921" y="621823"/>
              <a:ext cx="182209" cy="655932"/>
              <a:chOff x="3305183" y="2722527"/>
              <a:chExt cx="166690" cy="600065"/>
            </a:xfrm>
          </p:grpSpPr>
          <p:grpSp>
            <p:nvGrpSpPr>
              <p:cNvPr id="1427" name="Google Shape;1427;p11"/>
              <p:cNvGrpSpPr/>
              <p:nvPr/>
            </p:nvGrpSpPr>
            <p:grpSpPr>
              <a:xfrm>
                <a:off x="3305183" y="2722527"/>
                <a:ext cx="166690" cy="600065"/>
                <a:chOff x="3305183" y="2722527"/>
                <a:chExt cx="166690" cy="600065"/>
              </a:xfrm>
            </p:grpSpPr>
            <p:grpSp>
              <p:nvGrpSpPr>
                <p:cNvPr id="1428" name="Google Shape;1428;p11"/>
                <p:cNvGrpSpPr/>
                <p:nvPr/>
              </p:nvGrpSpPr>
              <p:grpSpPr>
                <a:xfrm>
                  <a:off x="3305183" y="2971595"/>
                  <a:ext cx="166690" cy="350998"/>
                  <a:chOff x="3305183" y="3146560"/>
                  <a:chExt cx="166690" cy="350998"/>
                </a:xfrm>
              </p:grpSpPr>
              <p:sp>
                <p:nvSpPr>
                  <p:cNvPr id="1429" name="Google Shape;1429;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0" name="Google Shape;1430;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9CB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1" name="Google Shape;1431;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32" name="Google Shape;1432;p11"/>
                <p:cNvSpPr/>
                <p:nvPr/>
              </p:nvSpPr>
              <p:spPr>
                <a:xfrm>
                  <a:off x="3375891" y="2722527"/>
                  <a:ext cx="17700" cy="255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33" name="Google Shape;1433;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grpSp>
        <p:nvGrpSpPr>
          <p:cNvPr id="1434" name="Google Shape;1434;p11"/>
          <p:cNvGrpSpPr/>
          <p:nvPr/>
        </p:nvGrpSpPr>
        <p:grpSpPr>
          <a:xfrm>
            <a:off x="7262656" y="57"/>
            <a:ext cx="763115" cy="1223895"/>
            <a:chOff x="1192601" y="746213"/>
            <a:chExt cx="1046700" cy="1678715"/>
          </a:xfrm>
        </p:grpSpPr>
        <p:grpSp>
          <p:nvGrpSpPr>
            <p:cNvPr id="1435" name="Google Shape;1435;p11"/>
            <p:cNvGrpSpPr/>
            <p:nvPr/>
          </p:nvGrpSpPr>
          <p:grpSpPr>
            <a:xfrm>
              <a:off x="1192601" y="1378228"/>
              <a:ext cx="1046700" cy="1046700"/>
              <a:chOff x="764100" y="3623300"/>
              <a:chExt cx="1046700" cy="1046700"/>
            </a:xfrm>
          </p:grpSpPr>
          <p:sp>
            <p:nvSpPr>
              <p:cNvPr id="1436" name="Google Shape;1436;p11"/>
              <p:cNvSpPr/>
              <p:nvPr/>
            </p:nvSpPr>
            <p:spPr>
              <a:xfrm>
                <a:off x="764100" y="3623300"/>
                <a:ext cx="1046700" cy="10467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11"/>
              <p:cNvSpPr/>
              <p:nvPr/>
            </p:nvSpPr>
            <p:spPr>
              <a:xfrm>
                <a:off x="922769" y="3781968"/>
                <a:ext cx="729300" cy="729300"/>
              </a:xfrm>
              <a:prstGeom prst="ellipse">
                <a:avLst/>
              </a:prstGeom>
              <a:solidFill>
                <a:srgbClr val="18ECFF">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8" name="Google Shape;1438;p11"/>
            <p:cNvGrpSpPr/>
            <p:nvPr/>
          </p:nvGrpSpPr>
          <p:grpSpPr>
            <a:xfrm>
              <a:off x="1417979" y="746213"/>
              <a:ext cx="580390" cy="1384973"/>
              <a:chOff x="522260" y="2632808"/>
              <a:chExt cx="530958" cy="1267014"/>
            </a:xfrm>
          </p:grpSpPr>
          <p:grpSp>
            <p:nvGrpSpPr>
              <p:cNvPr id="1439" name="Google Shape;1439;p11"/>
              <p:cNvGrpSpPr/>
              <p:nvPr/>
            </p:nvGrpSpPr>
            <p:grpSpPr>
              <a:xfrm>
                <a:off x="522260" y="2632808"/>
                <a:ext cx="530958" cy="1267014"/>
                <a:chOff x="522260" y="2632808"/>
                <a:chExt cx="530958" cy="1267014"/>
              </a:xfrm>
            </p:grpSpPr>
            <p:grpSp>
              <p:nvGrpSpPr>
                <p:cNvPr id="1440" name="Google Shape;1440;p11"/>
                <p:cNvGrpSpPr/>
                <p:nvPr/>
              </p:nvGrpSpPr>
              <p:grpSpPr>
                <a:xfrm>
                  <a:off x="522260" y="2971595"/>
                  <a:ext cx="530958" cy="928227"/>
                  <a:chOff x="522260" y="2971595"/>
                  <a:chExt cx="530958" cy="928227"/>
                </a:xfrm>
              </p:grpSpPr>
              <p:sp>
                <p:nvSpPr>
                  <p:cNvPr id="1441" name="Google Shape;1441;p11"/>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2" name="Google Shape;1442;p11"/>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C8F3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3" name="Google Shape;1443;p11"/>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4" name="Google Shape;1444;p11"/>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45" name="Google Shape;1445;p11"/>
                <p:cNvSpPr/>
                <p:nvPr/>
              </p:nvSpPr>
              <p:spPr>
                <a:xfrm>
                  <a:off x="786932" y="2632808"/>
                  <a:ext cx="17700" cy="345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46" name="Google Shape;1446;p11"/>
              <p:cNvSpPr/>
              <p:nvPr/>
            </p:nvSpPr>
            <p:spPr>
              <a:xfrm>
                <a:off x="636125" y="3766050"/>
                <a:ext cx="121425" cy="74300"/>
              </a:xfrm>
              <a:custGeom>
                <a:avLst/>
                <a:gdLst/>
                <a:ahLst/>
                <a:cxnLst/>
                <a:rect l="l" t="t" r="r" b="b"/>
                <a:pathLst>
                  <a:path w="4857" h="2972" extrusionOk="0">
                    <a:moveTo>
                      <a:pt x="0" y="0"/>
                    </a:moveTo>
                    <a:cubicBezTo>
                      <a:pt x="1186" y="1482"/>
                      <a:pt x="3080" y="2306"/>
                      <a:pt x="4857" y="2972"/>
                    </a:cubicBezTo>
                  </a:path>
                </a:pathLst>
              </a:custGeom>
              <a:noFill/>
              <a:ln w="19050" cap="rnd" cmpd="sng">
                <a:solidFill>
                  <a:schemeClr val="lt1"/>
                </a:solidFill>
                <a:prstDash val="solid"/>
                <a:round/>
                <a:headEnd type="none" w="med" len="med"/>
                <a:tailEnd type="none" w="med" len="med"/>
              </a:ln>
            </p:spPr>
          </p:sp>
        </p:grpSp>
      </p:grpSp>
      <p:grpSp>
        <p:nvGrpSpPr>
          <p:cNvPr id="1447" name="Google Shape;1447;p11"/>
          <p:cNvGrpSpPr/>
          <p:nvPr/>
        </p:nvGrpSpPr>
        <p:grpSpPr>
          <a:xfrm>
            <a:off x="10775541" y="61"/>
            <a:ext cx="763115" cy="1401848"/>
            <a:chOff x="6010934" y="870580"/>
            <a:chExt cx="1046700" cy="1922797"/>
          </a:xfrm>
        </p:grpSpPr>
        <p:grpSp>
          <p:nvGrpSpPr>
            <p:cNvPr id="1448" name="Google Shape;1448;p11"/>
            <p:cNvGrpSpPr/>
            <p:nvPr/>
          </p:nvGrpSpPr>
          <p:grpSpPr>
            <a:xfrm>
              <a:off x="6010934" y="1746678"/>
              <a:ext cx="1046700" cy="1046700"/>
              <a:chOff x="764100" y="3623300"/>
              <a:chExt cx="1046700" cy="1046700"/>
            </a:xfrm>
          </p:grpSpPr>
          <p:sp>
            <p:nvSpPr>
              <p:cNvPr id="1449" name="Google Shape;1449;p11"/>
              <p:cNvSpPr/>
              <p:nvPr/>
            </p:nvSpPr>
            <p:spPr>
              <a:xfrm>
                <a:off x="764100" y="3623300"/>
                <a:ext cx="1046700" cy="10467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0" name="Google Shape;1450;p11"/>
              <p:cNvSpPr/>
              <p:nvPr/>
            </p:nvSpPr>
            <p:spPr>
              <a:xfrm>
                <a:off x="922769" y="3781968"/>
                <a:ext cx="729300" cy="729300"/>
              </a:xfrm>
              <a:prstGeom prst="ellipse">
                <a:avLst/>
              </a:prstGeom>
              <a:solidFill>
                <a:srgbClr val="76DC35">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51" name="Google Shape;1451;p11"/>
            <p:cNvGrpSpPr/>
            <p:nvPr/>
          </p:nvGrpSpPr>
          <p:grpSpPr>
            <a:xfrm>
              <a:off x="6308747" y="870580"/>
              <a:ext cx="441786" cy="1701306"/>
              <a:chOff x="1121941" y="2406098"/>
              <a:chExt cx="404159" cy="1556405"/>
            </a:xfrm>
          </p:grpSpPr>
          <p:grpSp>
            <p:nvGrpSpPr>
              <p:cNvPr id="1452" name="Google Shape;1452;p11"/>
              <p:cNvGrpSpPr/>
              <p:nvPr/>
            </p:nvGrpSpPr>
            <p:grpSpPr>
              <a:xfrm>
                <a:off x="1121941" y="2406098"/>
                <a:ext cx="404159" cy="1556405"/>
                <a:chOff x="1121941" y="2406098"/>
                <a:chExt cx="404159" cy="1556405"/>
              </a:xfrm>
            </p:grpSpPr>
            <p:grpSp>
              <p:nvGrpSpPr>
                <p:cNvPr id="1453" name="Google Shape;1453;p11"/>
                <p:cNvGrpSpPr/>
                <p:nvPr/>
              </p:nvGrpSpPr>
              <p:grpSpPr>
                <a:xfrm>
                  <a:off x="1121941" y="2971595"/>
                  <a:ext cx="404159" cy="990908"/>
                  <a:chOff x="1121941" y="2969319"/>
                  <a:chExt cx="404159" cy="990908"/>
                </a:xfrm>
              </p:grpSpPr>
              <p:sp>
                <p:nvSpPr>
                  <p:cNvPr id="1454" name="Google Shape;1454;p11"/>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5" name="Google Shape;1455;p11"/>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6" name="Google Shape;1456;p11"/>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CFE5B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7" name="Google Shape;1457;p11"/>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58" name="Google Shape;1458;p11"/>
                <p:cNvSpPr/>
                <p:nvPr/>
              </p:nvSpPr>
              <p:spPr>
                <a:xfrm>
                  <a:off x="1308638" y="2406098"/>
                  <a:ext cx="17700" cy="57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9" name="Google Shape;1459;p11"/>
              <p:cNvSpPr/>
              <p:nvPr/>
            </p:nvSpPr>
            <p:spPr>
              <a:xfrm>
                <a:off x="1183450" y="3621050"/>
                <a:ext cx="70700" cy="18125"/>
              </a:xfrm>
              <a:custGeom>
                <a:avLst/>
                <a:gdLst/>
                <a:ahLst/>
                <a:cxnLst/>
                <a:rect l="l" t="t" r="r" b="b"/>
                <a:pathLst>
                  <a:path w="2828" h="725" extrusionOk="0">
                    <a:moveTo>
                      <a:pt x="0" y="725"/>
                    </a:moveTo>
                    <a:cubicBezTo>
                      <a:pt x="930" y="439"/>
                      <a:pt x="1889" y="256"/>
                      <a:pt x="2828" y="0"/>
                    </a:cubicBezTo>
                  </a:path>
                </a:pathLst>
              </a:custGeom>
              <a:noFill/>
              <a:ln w="19050" cap="rnd" cmpd="sng">
                <a:solidFill>
                  <a:schemeClr val="lt1"/>
                </a:solidFill>
                <a:prstDash val="solid"/>
                <a:round/>
                <a:headEnd type="none" w="med" len="med"/>
                <a:tailEnd type="none" w="med" len="med"/>
              </a:ln>
            </p:spPr>
          </p:sp>
          <p:sp>
            <p:nvSpPr>
              <p:cNvPr id="1460" name="Google Shape;1460;p11"/>
              <p:cNvSpPr/>
              <p:nvPr/>
            </p:nvSpPr>
            <p:spPr>
              <a:xfrm>
                <a:off x="1188900" y="3717125"/>
                <a:ext cx="76125" cy="18100"/>
              </a:xfrm>
              <a:custGeom>
                <a:avLst/>
                <a:gdLst/>
                <a:ahLst/>
                <a:cxnLst/>
                <a:rect l="l" t="t" r="r" b="b"/>
                <a:pathLst>
                  <a:path w="3045" h="724" extrusionOk="0">
                    <a:moveTo>
                      <a:pt x="0" y="724"/>
                    </a:moveTo>
                    <a:cubicBezTo>
                      <a:pt x="995" y="410"/>
                      <a:pt x="2019" y="187"/>
                      <a:pt x="3045" y="0"/>
                    </a:cubicBezTo>
                  </a:path>
                </a:pathLst>
              </a:custGeom>
              <a:noFill/>
              <a:ln w="19050" cap="rnd" cmpd="sng">
                <a:solidFill>
                  <a:schemeClr val="lt1"/>
                </a:solidFill>
                <a:prstDash val="solid"/>
                <a:round/>
                <a:headEnd type="none" w="med" len="med"/>
                <a:tailEnd type="none" w="med" len="med"/>
              </a:ln>
            </p:spPr>
          </p:sp>
          <p:sp>
            <p:nvSpPr>
              <p:cNvPr id="1461" name="Google Shape;1461;p11"/>
              <p:cNvSpPr/>
              <p:nvPr/>
            </p:nvSpPr>
            <p:spPr>
              <a:xfrm>
                <a:off x="1185275" y="3820425"/>
                <a:ext cx="39875" cy="9050"/>
              </a:xfrm>
              <a:custGeom>
                <a:avLst/>
                <a:gdLst/>
                <a:ahLst/>
                <a:cxnLst/>
                <a:rect l="l" t="t" r="r" b="b"/>
                <a:pathLst>
                  <a:path w="1595" h="362" extrusionOk="0">
                    <a:moveTo>
                      <a:pt x="0" y="362"/>
                    </a:moveTo>
                    <a:cubicBezTo>
                      <a:pt x="526" y="219"/>
                      <a:pt x="1059" y="97"/>
                      <a:pt x="1595" y="0"/>
                    </a:cubicBezTo>
                  </a:path>
                </a:pathLst>
              </a:custGeom>
              <a:noFill/>
              <a:ln w="19050" cap="rnd" cmpd="sng">
                <a:solidFill>
                  <a:schemeClr val="lt1"/>
                </a:solidFill>
                <a:prstDash val="solid"/>
                <a:round/>
                <a:headEnd type="none" w="med" len="med"/>
                <a:tailEnd type="none" w="med" len="med"/>
              </a:ln>
            </p:spPr>
          </p:sp>
          <p:sp>
            <p:nvSpPr>
              <p:cNvPr id="1462" name="Google Shape;1462;p11"/>
              <p:cNvSpPr/>
              <p:nvPr/>
            </p:nvSpPr>
            <p:spPr>
              <a:xfrm>
                <a:off x="1301250" y="3911025"/>
                <a:ext cx="18125" cy="7250"/>
              </a:xfrm>
              <a:custGeom>
                <a:avLst/>
                <a:gdLst/>
                <a:ahLst/>
                <a:cxnLst/>
                <a:rect l="l" t="t" r="r" b="b"/>
                <a:pathLst>
                  <a:path w="725" h="290" extrusionOk="0">
                    <a:moveTo>
                      <a:pt x="0" y="290"/>
                    </a:moveTo>
                    <a:cubicBezTo>
                      <a:pt x="363" y="145"/>
                      <a:pt x="363" y="145"/>
                      <a:pt x="725" y="0"/>
                    </a:cubicBezTo>
                  </a:path>
                </a:pathLst>
              </a:custGeom>
              <a:noFill/>
              <a:ln w="19050" cap="rnd" cmpd="sng">
                <a:solidFill>
                  <a:schemeClr val="lt1"/>
                </a:solidFill>
                <a:prstDash val="solid"/>
                <a:round/>
                <a:headEnd type="none" w="med" len="med"/>
                <a:tailEnd type="none" w="med" len="med"/>
              </a:ln>
            </p:spPr>
          </p:sp>
        </p:grpSp>
      </p:grpSp>
      <p:grpSp>
        <p:nvGrpSpPr>
          <p:cNvPr id="1463" name="Google Shape;1463;p11"/>
          <p:cNvGrpSpPr/>
          <p:nvPr/>
        </p:nvGrpSpPr>
        <p:grpSpPr>
          <a:xfrm>
            <a:off x="6919360" y="49"/>
            <a:ext cx="381176" cy="1466135"/>
            <a:chOff x="721731" y="746204"/>
            <a:chExt cx="522827" cy="2010974"/>
          </a:xfrm>
        </p:grpSpPr>
        <p:grpSp>
          <p:nvGrpSpPr>
            <p:cNvPr id="1464" name="Google Shape;1464;p11"/>
            <p:cNvGrpSpPr/>
            <p:nvPr/>
          </p:nvGrpSpPr>
          <p:grpSpPr>
            <a:xfrm>
              <a:off x="721731" y="2234351"/>
              <a:ext cx="522827" cy="522827"/>
              <a:chOff x="764100" y="3623300"/>
              <a:chExt cx="1046700" cy="1046700"/>
            </a:xfrm>
          </p:grpSpPr>
          <p:sp>
            <p:nvSpPr>
              <p:cNvPr id="1465" name="Google Shape;1465;p11"/>
              <p:cNvSpPr/>
              <p:nvPr/>
            </p:nvSpPr>
            <p:spPr>
              <a:xfrm>
                <a:off x="764100" y="3623300"/>
                <a:ext cx="1046700" cy="10467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11"/>
              <p:cNvSpPr/>
              <p:nvPr/>
            </p:nvSpPr>
            <p:spPr>
              <a:xfrm>
                <a:off x="922769" y="3781968"/>
                <a:ext cx="729300" cy="729300"/>
              </a:xfrm>
              <a:prstGeom prst="ellipse">
                <a:avLst/>
              </a:prstGeom>
              <a:solidFill>
                <a:srgbClr val="FFDE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7" name="Google Shape;1467;p11"/>
            <p:cNvGrpSpPr/>
            <p:nvPr/>
          </p:nvGrpSpPr>
          <p:grpSpPr>
            <a:xfrm>
              <a:off x="892053" y="746204"/>
              <a:ext cx="182209" cy="1869993"/>
              <a:chOff x="3305183" y="1611869"/>
              <a:chExt cx="166690" cy="1710724"/>
            </a:xfrm>
          </p:grpSpPr>
          <p:grpSp>
            <p:nvGrpSpPr>
              <p:cNvPr id="1468" name="Google Shape;1468;p11"/>
              <p:cNvGrpSpPr/>
              <p:nvPr/>
            </p:nvGrpSpPr>
            <p:grpSpPr>
              <a:xfrm>
                <a:off x="3305183" y="1611869"/>
                <a:ext cx="166690" cy="1710724"/>
                <a:chOff x="3305183" y="1611869"/>
                <a:chExt cx="166690" cy="1710724"/>
              </a:xfrm>
            </p:grpSpPr>
            <p:grpSp>
              <p:nvGrpSpPr>
                <p:cNvPr id="1469" name="Google Shape;1469;p11"/>
                <p:cNvGrpSpPr/>
                <p:nvPr/>
              </p:nvGrpSpPr>
              <p:grpSpPr>
                <a:xfrm>
                  <a:off x="3305183" y="2971595"/>
                  <a:ext cx="166690" cy="350998"/>
                  <a:chOff x="3305183" y="3146560"/>
                  <a:chExt cx="166690" cy="350998"/>
                </a:xfrm>
              </p:grpSpPr>
              <p:sp>
                <p:nvSpPr>
                  <p:cNvPr id="1470" name="Google Shape;1470;p11"/>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1" name="Google Shape;1471;p11"/>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2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2" name="Google Shape;1472;p11"/>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473" name="Google Shape;1473;p11"/>
                <p:cNvSpPr/>
                <p:nvPr/>
              </p:nvSpPr>
              <p:spPr>
                <a:xfrm>
                  <a:off x="3375914" y="1611869"/>
                  <a:ext cx="17700" cy="136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74" name="Google Shape;1474;p11"/>
              <p:cNvSpPr/>
              <p:nvPr/>
            </p:nvSpPr>
            <p:spPr>
              <a:xfrm>
                <a:off x="3352825" y="3244100"/>
                <a:ext cx="27200" cy="29000"/>
              </a:xfrm>
              <a:custGeom>
                <a:avLst/>
                <a:gdLst/>
                <a:ahLst/>
                <a:cxnLst/>
                <a:rect l="l" t="t" r="r" b="b"/>
                <a:pathLst>
                  <a:path w="1088" h="1160" extrusionOk="0">
                    <a:moveTo>
                      <a:pt x="0" y="0"/>
                    </a:moveTo>
                    <a:cubicBezTo>
                      <a:pt x="294" y="441"/>
                      <a:pt x="670" y="834"/>
                      <a:pt x="1088" y="1160"/>
                    </a:cubicBezTo>
                  </a:path>
                </a:pathLst>
              </a:custGeom>
              <a:noFill/>
              <a:ln w="19050" cap="rnd" cmpd="sng">
                <a:solidFill>
                  <a:schemeClr val="lt1"/>
                </a:solidFill>
                <a:prstDash val="solid"/>
                <a:round/>
                <a:headEnd type="none" w="med" len="med"/>
                <a:tailEnd type="none" w="med" len="med"/>
              </a:ln>
            </p:spPr>
          </p:sp>
        </p:grpSp>
      </p:grpSp>
    </p:spTree>
    <p:extLst>
      <p:ext uri="{BB962C8B-B14F-4D97-AF65-F5344CB8AC3E}">
        <p14:creationId xmlns:p14="http://schemas.microsoft.com/office/powerpoint/2010/main" val="4117113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olor background">
  <p:cSld name="Blank - Color background">
    <p:bg>
      <p:bgPr>
        <a:solidFill>
          <a:schemeClr val="accent2"/>
        </a:solidFill>
        <a:effectLst/>
      </p:bgPr>
    </p:bg>
    <p:spTree>
      <p:nvGrpSpPr>
        <p:cNvPr id="1" name="Shape 1475"/>
        <p:cNvGrpSpPr/>
        <p:nvPr/>
      </p:nvGrpSpPr>
      <p:grpSpPr>
        <a:xfrm>
          <a:off x="0" y="0"/>
          <a:ext cx="0" cy="0"/>
          <a:chOff x="0" y="0"/>
          <a:chExt cx="0" cy="0"/>
        </a:xfrm>
      </p:grpSpPr>
      <p:sp>
        <p:nvSpPr>
          <p:cNvPr id="1476" name="Google Shape;1476;p12"/>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grpSp>
        <p:nvGrpSpPr>
          <p:cNvPr id="1477" name="Google Shape;1477;p12"/>
          <p:cNvGrpSpPr/>
          <p:nvPr/>
        </p:nvGrpSpPr>
        <p:grpSpPr>
          <a:xfrm>
            <a:off x="9833196" y="6028580"/>
            <a:ext cx="307745" cy="324208"/>
            <a:chOff x="3770248" y="2527300"/>
            <a:chExt cx="180404" cy="190055"/>
          </a:xfrm>
        </p:grpSpPr>
        <p:sp>
          <p:nvSpPr>
            <p:cNvPr id="1478" name="Google Shape;1478;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9" name="Google Shape;1479;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0" name="Google Shape;1480;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1" name="Google Shape;1481;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482" name="Google Shape;1482;p12"/>
          <p:cNvGrpSpPr/>
          <p:nvPr/>
        </p:nvGrpSpPr>
        <p:grpSpPr>
          <a:xfrm>
            <a:off x="11663324" y="3232669"/>
            <a:ext cx="307745" cy="324208"/>
            <a:chOff x="3770248" y="2527300"/>
            <a:chExt cx="180404" cy="190055"/>
          </a:xfrm>
        </p:grpSpPr>
        <p:sp>
          <p:nvSpPr>
            <p:cNvPr id="1483" name="Google Shape;1483;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4" name="Google Shape;1484;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5" name="Google Shape;1485;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6" name="Google Shape;1486;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487" name="Google Shape;1487;p12"/>
          <p:cNvGrpSpPr/>
          <p:nvPr/>
        </p:nvGrpSpPr>
        <p:grpSpPr>
          <a:xfrm rot="5400000">
            <a:off x="11540504" y="4886962"/>
            <a:ext cx="269161" cy="308221"/>
            <a:chOff x="3462796" y="2555878"/>
            <a:chExt cx="157798" cy="180711"/>
          </a:xfrm>
        </p:grpSpPr>
        <p:sp>
          <p:nvSpPr>
            <p:cNvPr id="1488" name="Google Shape;1488;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9" name="Google Shape;1489;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0" name="Google Shape;1490;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1" name="Google Shape;1491;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2" name="Google Shape;1492;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3" name="Google Shape;1493;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494" name="Google Shape;1494;p12"/>
          <p:cNvGrpSpPr/>
          <p:nvPr/>
        </p:nvGrpSpPr>
        <p:grpSpPr>
          <a:xfrm rot="-2700000">
            <a:off x="10717507" y="1504119"/>
            <a:ext cx="226453" cy="238568"/>
            <a:chOff x="3770248" y="2527300"/>
            <a:chExt cx="180404" cy="190055"/>
          </a:xfrm>
        </p:grpSpPr>
        <p:sp>
          <p:nvSpPr>
            <p:cNvPr id="1495" name="Google Shape;1495;p12"/>
            <p:cNvSpPr/>
            <p:nvPr/>
          </p:nvSpPr>
          <p:spPr>
            <a:xfrm>
              <a:off x="3775135" y="2655951"/>
              <a:ext cx="51441" cy="61404"/>
            </a:xfrm>
            <a:custGeom>
              <a:avLst/>
              <a:gdLst/>
              <a:ahLst/>
              <a:cxnLst/>
              <a:rect l="l" t="t" r="r" b="b"/>
              <a:pathLst>
                <a:path w="51441" h="61404" extrusionOk="0">
                  <a:moveTo>
                    <a:pt x="50930" y="0"/>
                  </a:moveTo>
                  <a:cubicBezTo>
                    <a:pt x="32959" y="889"/>
                    <a:pt x="-4823" y="43497"/>
                    <a:pt x="511" y="61404"/>
                  </a:cubicBezTo>
                  <a:cubicBezTo>
                    <a:pt x="18545" y="60579"/>
                    <a:pt x="56264" y="17970"/>
                    <a:pt x="5093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6" name="Google Shape;1496;p12"/>
            <p:cNvSpPr/>
            <p:nvPr/>
          </p:nvSpPr>
          <p:spPr>
            <a:xfrm>
              <a:off x="3894324" y="2527300"/>
              <a:ext cx="51441" cy="61341"/>
            </a:xfrm>
            <a:custGeom>
              <a:avLst/>
              <a:gdLst/>
              <a:ahLst/>
              <a:cxnLst/>
              <a:rect l="l" t="t" r="r" b="b"/>
              <a:pathLst>
                <a:path w="51441" h="61341" extrusionOk="0">
                  <a:moveTo>
                    <a:pt x="50931" y="0"/>
                  </a:moveTo>
                  <a:cubicBezTo>
                    <a:pt x="32897" y="826"/>
                    <a:pt x="-4822" y="43434"/>
                    <a:pt x="512" y="61341"/>
                  </a:cubicBezTo>
                  <a:cubicBezTo>
                    <a:pt x="18482" y="60325"/>
                    <a:pt x="56265" y="17717"/>
                    <a:pt x="50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7" name="Google Shape;1497;p12"/>
            <p:cNvSpPr/>
            <p:nvPr/>
          </p:nvSpPr>
          <p:spPr>
            <a:xfrm>
              <a:off x="3770248" y="2531866"/>
              <a:ext cx="58420" cy="54430"/>
            </a:xfrm>
            <a:custGeom>
              <a:avLst/>
              <a:gdLst/>
              <a:ahLst/>
              <a:cxnLst/>
              <a:rect l="l" t="t" r="r" b="b"/>
              <a:pathLst>
                <a:path w="58420" h="54430" extrusionOk="0">
                  <a:moveTo>
                    <a:pt x="58421" y="54107"/>
                  </a:moveTo>
                  <a:cubicBezTo>
                    <a:pt x="58421" y="36137"/>
                    <a:pt x="18225" y="-3995"/>
                    <a:pt x="1" y="323"/>
                  </a:cubicBezTo>
                  <a:cubicBezTo>
                    <a:pt x="-190" y="18357"/>
                    <a:pt x="40260" y="58425"/>
                    <a:pt x="58421" y="541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8" name="Google Shape;1498;p12"/>
            <p:cNvSpPr/>
            <p:nvPr/>
          </p:nvSpPr>
          <p:spPr>
            <a:xfrm>
              <a:off x="3892168" y="2658113"/>
              <a:ext cx="58484" cy="54484"/>
            </a:xfrm>
            <a:custGeom>
              <a:avLst/>
              <a:gdLst/>
              <a:ahLst/>
              <a:cxnLst/>
              <a:rect l="l" t="t" r="r" b="b"/>
              <a:pathLst>
                <a:path w="58484" h="54484" extrusionOk="0">
                  <a:moveTo>
                    <a:pt x="58484" y="54162"/>
                  </a:moveTo>
                  <a:cubicBezTo>
                    <a:pt x="58484" y="36128"/>
                    <a:pt x="18225" y="-3940"/>
                    <a:pt x="1" y="314"/>
                  </a:cubicBezTo>
                  <a:cubicBezTo>
                    <a:pt x="-190" y="18348"/>
                    <a:pt x="40260" y="58480"/>
                    <a:pt x="58484" y="541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499" name="Google Shape;1499;p12"/>
          <p:cNvGrpSpPr/>
          <p:nvPr/>
        </p:nvGrpSpPr>
        <p:grpSpPr>
          <a:xfrm>
            <a:off x="9066846" y="32"/>
            <a:ext cx="1313817" cy="2220913"/>
            <a:chOff x="2484475" y="1329455"/>
            <a:chExt cx="1046700" cy="1769370"/>
          </a:xfrm>
        </p:grpSpPr>
        <p:sp>
          <p:nvSpPr>
            <p:cNvPr id="1500" name="Google Shape;1500;p12"/>
            <p:cNvSpPr/>
            <p:nvPr/>
          </p:nvSpPr>
          <p:spPr>
            <a:xfrm>
              <a:off x="2484475" y="2052125"/>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12"/>
            <p:cNvSpPr/>
            <p:nvPr/>
          </p:nvSpPr>
          <p:spPr>
            <a:xfrm>
              <a:off x="2643144" y="2210793"/>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02" name="Google Shape;1502;p12"/>
            <p:cNvGrpSpPr/>
            <p:nvPr/>
          </p:nvGrpSpPr>
          <p:grpSpPr>
            <a:xfrm>
              <a:off x="2769703" y="1329455"/>
              <a:ext cx="510180" cy="1483501"/>
              <a:chOff x="1818382" y="2433081"/>
              <a:chExt cx="466728" cy="1357150"/>
            </a:xfrm>
          </p:grpSpPr>
          <p:grpSp>
            <p:nvGrpSpPr>
              <p:cNvPr id="1503" name="Google Shape;1503;p12"/>
              <p:cNvGrpSpPr/>
              <p:nvPr/>
            </p:nvGrpSpPr>
            <p:grpSpPr>
              <a:xfrm>
                <a:off x="1818382" y="2971595"/>
                <a:ext cx="466728" cy="818636"/>
                <a:chOff x="1818382" y="2942618"/>
                <a:chExt cx="466728" cy="818636"/>
              </a:xfrm>
            </p:grpSpPr>
            <p:sp>
              <p:nvSpPr>
                <p:cNvPr id="1504" name="Google Shape;1504;p12"/>
                <p:cNvSpPr/>
                <p:nvPr/>
              </p:nvSpPr>
              <p:spPr>
                <a:xfrm>
                  <a:off x="1951772" y="2948396"/>
                  <a:ext cx="202080" cy="208143"/>
                </a:xfrm>
                <a:custGeom>
                  <a:avLst/>
                  <a:gdLst/>
                  <a:ahLst/>
                  <a:cxnLst/>
                  <a:rect l="l" t="t" r="r" b="b"/>
                  <a:pathLst>
                    <a:path w="202080" h="208143" extrusionOk="0">
                      <a:moveTo>
                        <a:pt x="15038" y="208143"/>
                      </a:moveTo>
                      <a:cubicBezTo>
                        <a:pt x="13132" y="168837"/>
                        <a:pt x="-13030" y="86033"/>
                        <a:pt x="8370" y="57521"/>
                      </a:cubicBezTo>
                      <a:cubicBezTo>
                        <a:pt x="12625" y="47552"/>
                        <a:pt x="30278" y="53140"/>
                        <a:pt x="32881" y="42726"/>
                      </a:cubicBezTo>
                      <a:cubicBezTo>
                        <a:pt x="35485" y="-11186"/>
                        <a:pt x="164834" y="-17218"/>
                        <a:pt x="166739" y="42726"/>
                      </a:cubicBezTo>
                      <a:cubicBezTo>
                        <a:pt x="166739" y="51679"/>
                        <a:pt x="176899" y="48123"/>
                        <a:pt x="182106" y="47679"/>
                      </a:cubicBezTo>
                      <a:cubicBezTo>
                        <a:pt x="221285" y="61458"/>
                        <a:pt x="190869" y="163884"/>
                        <a:pt x="190171" y="205921"/>
                      </a:cubicBezTo>
                      <a:cubicBezTo>
                        <a:pt x="129528" y="203254"/>
                        <a:pt x="70029" y="200523"/>
                        <a:pt x="15038" y="208143"/>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5" name="Google Shape;1505;p12"/>
                <p:cNvSpPr/>
                <p:nvPr/>
              </p:nvSpPr>
              <p:spPr>
                <a:xfrm>
                  <a:off x="1833104" y="3156294"/>
                  <a:ext cx="444195" cy="592827"/>
                </a:xfrm>
                <a:custGeom>
                  <a:avLst/>
                  <a:gdLst/>
                  <a:ahLst/>
                  <a:cxnLst/>
                  <a:rect l="l" t="t" r="r" b="b"/>
                  <a:pathLst>
                    <a:path w="444195" h="592827" extrusionOk="0">
                      <a:moveTo>
                        <a:pt x="211556" y="592827"/>
                      </a:moveTo>
                      <a:cubicBezTo>
                        <a:pt x="2006" y="586922"/>
                        <a:pt x="-51715" y="421377"/>
                        <a:pt x="49695" y="230877"/>
                      </a:cubicBezTo>
                      <a:cubicBezTo>
                        <a:pt x="155993" y="12945"/>
                        <a:pt x="800" y="-5978"/>
                        <a:pt x="315315" y="1198"/>
                      </a:cubicBezTo>
                      <a:cubicBezTo>
                        <a:pt x="366115" y="53077"/>
                        <a:pt x="345160" y="156709"/>
                        <a:pt x="388277" y="228972"/>
                      </a:cubicBezTo>
                      <a:cubicBezTo>
                        <a:pt x="514134" y="439856"/>
                        <a:pt x="415645" y="578159"/>
                        <a:pt x="211556" y="59282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6" name="Google Shape;1506;p12"/>
                <p:cNvSpPr/>
                <p:nvPr/>
              </p:nvSpPr>
              <p:spPr>
                <a:xfrm>
                  <a:off x="1818382" y="2942618"/>
                  <a:ext cx="466728" cy="818636"/>
                </a:xfrm>
                <a:custGeom>
                  <a:avLst/>
                  <a:gdLst/>
                  <a:ahLst/>
                  <a:cxnLst/>
                  <a:rect l="l" t="t" r="r" b="b"/>
                  <a:pathLst>
                    <a:path w="466728" h="818636" extrusionOk="0">
                      <a:moveTo>
                        <a:pt x="413730" y="440997"/>
                      </a:moveTo>
                      <a:cubicBezTo>
                        <a:pt x="355564" y="353938"/>
                        <a:pt x="388838" y="243448"/>
                        <a:pt x="332323" y="212841"/>
                      </a:cubicBezTo>
                      <a:cubicBezTo>
                        <a:pt x="341474" y="160701"/>
                        <a:pt x="342668" y="107476"/>
                        <a:pt x="335879" y="54980"/>
                      </a:cubicBezTo>
                      <a:cubicBezTo>
                        <a:pt x="332577" y="42280"/>
                        <a:pt x="316004" y="50599"/>
                        <a:pt x="306479" y="48630"/>
                      </a:cubicBezTo>
                      <a:cubicBezTo>
                        <a:pt x="306860" y="-17537"/>
                        <a:pt x="162715" y="-14870"/>
                        <a:pt x="159921" y="48630"/>
                      </a:cubicBezTo>
                      <a:cubicBezTo>
                        <a:pt x="98580" y="52250"/>
                        <a:pt x="141252" y="172709"/>
                        <a:pt x="140553" y="213159"/>
                      </a:cubicBezTo>
                      <a:cubicBezTo>
                        <a:pt x="105057" y="231383"/>
                        <a:pt x="103723" y="274563"/>
                        <a:pt x="102453" y="310060"/>
                      </a:cubicBezTo>
                      <a:cubicBezTo>
                        <a:pt x="97234" y="356427"/>
                        <a:pt x="82349" y="401182"/>
                        <a:pt x="58765" y="441441"/>
                      </a:cubicBezTo>
                      <a:cubicBezTo>
                        <a:pt x="-124178" y="764783"/>
                        <a:pt x="171288" y="823140"/>
                        <a:pt x="250027" y="818377"/>
                      </a:cubicBezTo>
                      <a:cubicBezTo>
                        <a:pt x="471833" y="804535"/>
                        <a:pt x="517553" y="614542"/>
                        <a:pt x="413730" y="440997"/>
                      </a:cubicBezTo>
                      <a:close/>
                      <a:moveTo>
                        <a:pt x="322417" y="107431"/>
                      </a:moveTo>
                      <a:cubicBezTo>
                        <a:pt x="322862" y="119369"/>
                        <a:pt x="322862" y="131371"/>
                        <a:pt x="322417" y="143309"/>
                      </a:cubicBezTo>
                      <a:cubicBezTo>
                        <a:pt x="265788" y="153837"/>
                        <a:pt x="209934" y="168156"/>
                        <a:pt x="155222" y="186171"/>
                      </a:cubicBezTo>
                      <a:cubicBezTo>
                        <a:pt x="153825" y="175757"/>
                        <a:pt x="152555" y="165343"/>
                        <a:pt x="151348" y="154866"/>
                      </a:cubicBezTo>
                      <a:cubicBezTo>
                        <a:pt x="209191" y="142185"/>
                        <a:pt x="266302" y="126348"/>
                        <a:pt x="322417" y="107431"/>
                      </a:cubicBezTo>
                      <a:close/>
                      <a:moveTo>
                        <a:pt x="270538" y="514911"/>
                      </a:moveTo>
                      <a:cubicBezTo>
                        <a:pt x="290921" y="432742"/>
                        <a:pt x="171033" y="476811"/>
                        <a:pt x="221770" y="547423"/>
                      </a:cubicBezTo>
                      <a:cubicBezTo>
                        <a:pt x="201005" y="569394"/>
                        <a:pt x="150777" y="562726"/>
                        <a:pt x="161064" y="525135"/>
                      </a:cubicBezTo>
                      <a:cubicBezTo>
                        <a:pt x="172367" y="494210"/>
                        <a:pt x="197449" y="470143"/>
                        <a:pt x="209133" y="439028"/>
                      </a:cubicBezTo>
                      <a:cubicBezTo>
                        <a:pt x="238966" y="372588"/>
                        <a:pt x="245906" y="298128"/>
                        <a:pt x="228882" y="227319"/>
                      </a:cubicBezTo>
                      <a:cubicBezTo>
                        <a:pt x="235124" y="229339"/>
                        <a:pt x="241887" y="229040"/>
                        <a:pt x="247932" y="226494"/>
                      </a:cubicBezTo>
                      <a:cubicBezTo>
                        <a:pt x="236185" y="314949"/>
                        <a:pt x="272697" y="400547"/>
                        <a:pt x="308511" y="479605"/>
                      </a:cubicBezTo>
                      <a:cubicBezTo>
                        <a:pt x="345150" y="534913"/>
                        <a:pt x="303494" y="594603"/>
                        <a:pt x="246471" y="547804"/>
                      </a:cubicBezTo>
                      <a:cubicBezTo>
                        <a:pt x="256295" y="538253"/>
                        <a:pt x="264340" y="527027"/>
                        <a:pt x="270220" y="514657"/>
                      </a:cubicBezTo>
                      <a:close/>
                      <a:moveTo>
                        <a:pt x="235803" y="534596"/>
                      </a:moveTo>
                      <a:cubicBezTo>
                        <a:pt x="220436" y="518467"/>
                        <a:pt x="229072" y="474017"/>
                        <a:pt x="255235" y="493956"/>
                      </a:cubicBezTo>
                      <a:cubicBezTo>
                        <a:pt x="261394" y="509196"/>
                        <a:pt x="244439" y="523039"/>
                        <a:pt x="235486" y="534342"/>
                      </a:cubicBezTo>
                      <a:close/>
                      <a:moveTo>
                        <a:pt x="157317" y="205602"/>
                      </a:moveTo>
                      <a:cubicBezTo>
                        <a:pt x="157317" y="204904"/>
                        <a:pt x="157317" y="204205"/>
                        <a:pt x="157317" y="203507"/>
                      </a:cubicBezTo>
                      <a:cubicBezTo>
                        <a:pt x="210956" y="185962"/>
                        <a:pt x="265655" y="171839"/>
                        <a:pt x="321084" y="161216"/>
                      </a:cubicBezTo>
                      <a:cubicBezTo>
                        <a:pt x="320004" y="176138"/>
                        <a:pt x="318353" y="190997"/>
                        <a:pt x="315941" y="205666"/>
                      </a:cubicBezTo>
                      <a:cubicBezTo>
                        <a:pt x="298795" y="200713"/>
                        <a:pt x="178971" y="199443"/>
                        <a:pt x="157317" y="205602"/>
                      </a:cubicBezTo>
                      <a:close/>
                      <a:moveTo>
                        <a:pt x="318925" y="66537"/>
                      </a:moveTo>
                      <a:cubicBezTo>
                        <a:pt x="319750" y="74157"/>
                        <a:pt x="320449" y="81714"/>
                        <a:pt x="320957" y="89334"/>
                      </a:cubicBezTo>
                      <a:cubicBezTo>
                        <a:pt x="264493" y="108111"/>
                        <a:pt x="207095" y="123967"/>
                        <a:pt x="148999" y="136832"/>
                      </a:cubicBezTo>
                      <a:cubicBezTo>
                        <a:pt x="148173" y="129402"/>
                        <a:pt x="147602" y="121909"/>
                        <a:pt x="147094" y="114480"/>
                      </a:cubicBezTo>
                      <a:cubicBezTo>
                        <a:pt x="199367" y="108301"/>
                        <a:pt x="249945" y="92020"/>
                        <a:pt x="296001" y="66537"/>
                      </a:cubicBezTo>
                      <a:close/>
                      <a:moveTo>
                        <a:pt x="177002" y="47805"/>
                      </a:moveTo>
                      <a:cubicBezTo>
                        <a:pt x="177828" y="8498"/>
                        <a:pt x="287810" y="8625"/>
                        <a:pt x="288699" y="48313"/>
                      </a:cubicBezTo>
                      <a:cubicBezTo>
                        <a:pt x="251424" y="48313"/>
                        <a:pt x="214213" y="48694"/>
                        <a:pt x="176939" y="48313"/>
                      </a:cubicBezTo>
                      <a:cubicBezTo>
                        <a:pt x="177193" y="48059"/>
                        <a:pt x="177257" y="47932"/>
                        <a:pt x="177257" y="47805"/>
                      </a:cubicBezTo>
                      <a:close/>
                      <a:moveTo>
                        <a:pt x="146713" y="71871"/>
                      </a:moveTo>
                      <a:cubicBezTo>
                        <a:pt x="177002" y="57520"/>
                        <a:pt x="222532" y="70411"/>
                        <a:pt x="256949" y="66537"/>
                      </a:cubicBezTo>
                      <a:cubicBezTo>
                        <a:pt x="221592" y="81917"/>
                        <a:pt x="184178" y="92039"/>
                        <a:pt x="145888" y="96573"/>
                      </a:cubicBezTo>
                      <a:cubicBezTo>
                        <a:pt x="146141" y="88381"/>
                        <a:pt x="143792" y="79555"/>
                        <a:pt x="146967" y="71871"/>
                      </a:cubicBezTo>
                      <a:close/>
                      <a:moveTo>
                        <a:pt x="350675" y="770371"/>
                      </a:moveTo>
                      <a:cubicBezTo>
                        <a:pt x="158270" y="868796"/>
                        <a:pt x="-63536" y="698362"/>
                        <a:pt x="54193" y="490971"/>
                      </a:cubicBezTo>
                      <a:cubicBezTo>
                        <a:pt x="77371" y="438901"/>
                        <a:pt x="106010" y="388355"/>
                        <a:pt x="116804" y="331713"/>
                      </a:cubicBezTo>
                      <a:cubicBezTo>
                        <a:pt x="121885" y="263641"/>
                        <a:pt x="121122" y="204713"/>
                        <a:pt x="210721" y="223255"/>
                      </a:cubicBezTo>
                      <a:cubicBezTo>
                        <a:pt x="226723" y="301360"/>
                        <a:pt x="222278" y="385688"/>
                        <a:pt x="180939" y="456554"/>
                      </a:cubicBezTo>
                      <a:cubicBezTo>
                        <a:pt x="165001" y="485129"/>
                        <a:pt x="126457" y="522975"/>
                        <a:pt x="147030" y="558154"/>
                      </a:cubicBezTo>
                      <a:cubicBezTo>
                        <a:pt x="165636" y="587936"/>
                        <a:pt x="208752" y="581459"/>
                        <a:pt x="231739" y="560377"/>
                      </a:cubicBezTo>
                      <a:cubicBezTo>
                        <a:pt x="277777" y="613590"/>
                        <a:pt x="364772" y="561710"/>
                        <a:pt x="334482" y="495924"/>
                      </a:cubicBezTo>
                      <a:cubicBezTo>
                        <a:pt x="299240" y="409120"/>
                        <a:pt x="249964" y="319521"/>
                        <a:pt x="265267" y="222874"/>
                      </a:cubicBezTo>
                      <a:cubicBezTo>
                        <a:pt x="351310" y="205475"/>
                        <a:pt x="350675" y="267324"/>
                        <a:pt x="355438" y="332031"/>
                      </a:cubicBezTo>
                      <a:cubicBezTo>
                        <a:pt x="394553" y="482907"/>
                        <a:pt x="549557" y="659881"/>
                        <a:pt x="350929" y="7701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07" name="Google Shape;1507;p12"/>
              <p:cNvSpPr/>
              <p:nvPr/>
            </p:nvSpPr>
            <p:spPr>
              <a:xfrm>
                <a:off x="2046046" y="2433081"/>
                <a:ext cx="17700" cy="54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08" name="Google Shape;1508;p12"/>
          <p:cNvGrpSpPr/>
          <p:nvPr/>
        </p:nvGrpSpPr>
        <p:grpSpPr>
          <a:xfrm>
            <a:off x="11106926" y="2"/>
            <a:ext cx="1136321" cy="2986065"/>
            <a:chOff x="3961868" y="-465246"/>
            <a:chExt cx="905291" cy="2378956"/>
          </a:xfrm>
        </p:grpSpPr>
        <p:grpSp>
          <p:nvGrpSpPr>
            <p:cNvPr id="1509" name="Google Shape;1509;p12"/>
            <p:cNvGrpSpPr/>
            <p:nvPr/>
          </p:nvGrpSpPr>
          <p:grpSpPr>
            <a:xfrm>
              <a:off x="3961868" y="1008419"/>
              <a:ext cx="905291" cy="905291"/>
              <a:chOff x="764100" y="3623300"/>
              <a:chExt cx="1046700" cy="1046700"/>
            </a:xfrm>
          </p:grpSpPr>
          <p:sp>
            <p:nvSpPr>
              <p:cNvPr id="1510" name="Google Shape;151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12" name="Google Shape;1512;p12"/>
            <p:cNvGrpSpPr/>
            <p:nvPr/>
          </p:nvGrpSpPr>
          <p:grpSpPr>
            <a:xfrm>
              <a:off x="4155315" y="-465246"/>
              <a:ext cx="522826" cy="2186340"/>
              <a:chOff x="2447534" y="1609676"/>
              <a:chExt cx="478297" cy="2000128"/>
            </a:xfrm>
          </p:grpSpPr>
          <p:grpSp>
            <p:nvGrpSpPr>
              <p:cNvPr id="1513" name="Google Shape;1513;p12"/>
              <p:cNvGrpSpPr/>
              <p:nvPr/>
            </p:nvGrpSpPr>
            <p:grpSpPr>
              <a:xfrm>
                <a:off x="2447534" y="2971595"/>
                <a:ext cx="478297" cy="638209"/>
                <a:chOff x="2447534" y="3081786"/>
                <a:chExt cx="478297" cy="638209"/>
              </a:xfrm>
            </p:grpSpPr>
            <p:sp>
              <p:nvSpPr>
                <p:cNvPr id="1514" name="Google Shape;1514;p12"/>
                <p:cNvSpPr/>
                <p:nvPr/>
              </p:nvSpPr>
              <p:spPr>
                <a:xfrm>
                  <a:off x="2591014" y="3097533"/>
                  <a:ext cx="179593" cy="168416"/>
                </a:xfrm>
                <a:custGeom>
                  <a:avLst/>
                  <a:gdLst/>
                  <a:ahLst/>
                  <a:cxnLst/>
                  <a:rect l="l" t="t" r="r" b="b"/>
                  <a:pathLst>
                    <a:path w="179593" h="168416" extrusionOk="0">
                      <a:moveTo>
                        <a:pt x="0" y="168417"/>
                      </a:moveTo>
                      <a:cubicBezTo>
                        <a:pt x="0" y="125745"/>
                        <a:pt x="5779" y="81168"/>
                        <a:pt x="2349" y="39004"/>
                      </a:cubicBezTo>
                      <a:cubicBezTo>
                        <a:pt x="8128" y="33924"/>
                        <a:pt x="29020" y="36527"/>
                        <a:pt x="37148" y="34622"/>
                      </a:cubicBezTo>
                      <a:cubicBezTo>
                        <a:pt x="48577" y="31575"/>
                        <a:pt x="35052" y="16652"/>
                        <a:pt x="41148" y="11254"/>
                      </a:cubicBezTo>
                      <a:cubicBezTo>
                        <a:pt x="60198" y="-10653"/>
                        <a:pt x="146685" y="1412"/>
                        <a:pt x="147320" y="30304"/>
                      </a:cubicBezTo>
                      <a:cubicBezTo>
                        <a:pt x="146577" y="33733"/>
                        <a:pt x="148761" y="37112"/>
                        <a:pt x="152184" y="37855"/>
                      </a:cubicBezTo>
                      <a:cubicBezTo>
                        <a:pt x="152527" y="37925"/>
                        <a:pt x="152876" y="37969"/>
                        <a:pt x="153226" y="37988"/>
                      </a:cubicBezTo>
                      <a:cubicBezTo>
                        <a:pt x="199009" y="46307"/>
                        <a:pt x="171196" y="124983"/>
                        <a:pt x="171514" y="162194"/>
                      </a:cubicBezTo>
                      <a:cubicBezTo>
                        <a:pt x="116268" y="155717"/>
                        <a:pt x="51435" y="152225"/>
                        <a:pt x="0" y="16841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5" name="Google Shape;1515;p12"/>
                <p:cNvSpPr/>
                <p:nvPr/>
              </p:nvSpPr>
              <p:spPr>
                <a:xfrm>
                  <a:off x="2458233" y="3250561"/>
                  <a:ext cx="453667" cy="462047"/>
                </a:xfrm>
                <a:custGeom>
                  <a:avLst/>
                  <a:gdLst/>
                  <a:ahLst/>
                  <a:cxnLst/>
                  <a:rect l="l" t="t" r="r" b="b"/>
                  <a:pathLst>
                    <a:path w="453667" h="462047" extrusionOk="0">
                      <a:moveTo>
                        <a:pt x="221935" y="462048"/>
                      </a:moveTo>
                      <a:cubicBezTo>
                        <a:pt x="-59306" y="460714"/>
                        <a:pt x="-82865" y="22373"/>
                        <a:pt x="206568" y="847"/>
                      </a:cubicBezTo>
                      <a:cubicBezTo>
                        <a:pt x="522671" y="-22712"/>
                        <a:pt x="543753" y="452904"/>
                        <a:pt x="221935" y="46204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6" name="Google Shape;1516;p12"/>
                <p:cNvSpPr/>
                <p:nvPr/>
              </p:nvSpPr>
              <p:spPr>
                <a:xfrm>
                  <a:off x="2447534" y="3081786"/>
                  <a:ext cx="478297" cy="638209"/>
                </a:xfrm>
                <a:custGeom>
                  <a:avLst/>
                  <a:gdLst/>
                  <a:ahLst/>
                  <a:cxnLst/>
                  <a:rect l="l" t="t" r="r" b="b"/>
                  <a:pathLst>
                    <a:path w="478297" h="638209" extrusionOk="0">
                      <a:moveTo>
                        <a:pt x="474760" y="358979"/>
                      </a:moveTo>
                      <a:cubicBezTo>
                        <a:pt x="461679" y="274778"/>
                        <a:pt x="399195" y="202960"/>
                        <a:pt x="320201" y="173178"/>
                      </a:cubicBezTo>
                      <a:cubicBezTo>
                        <a:pt x="320201" y="137618"/>
                        <a:pt x="347824" y="40273"/>
                        <a:pt x="296008" y="38050"/>
                      </a:cubicBezTo>
                      <a:cubicBezTo>
                        <a:pt x="297722" y="5792"/>
                        <a:pt x="256955" y="7316"/>
                        <a:pt x="234286" y="3379"/>
                      </a:cubicBezTo>
                      <a:cubicBezTo>
                        <a:pt x="210981" y="-4749"/>
                        <a:pt x="165198" y="331"/>
                        <a:pt x="178406" y="34748"/>
                      </a:cubicBezTo>
                      <a:cubicBezTo>
                        <a:pt x="166277" y="37224"/>
                        <a:pt x="129765" y="31129"/>
                        <a:pt x="140306" y="52718"/>
                      </a:cubicBezTo>
                      <a:cubicBezTo>
                        <a:pt x="138210" y="96153"/>
                        <a:pt x="137448" y="139713"/>
                        <a:pt x="135797" y="183148"/>
                      </a:cubicBezTo>
                      <a:cubicBezTo>
                        <a:pt x="-17047" y="249949"/>
                        <a:pt x="-46892" y="468453"/>
                        <a:pt x="77123" y="577673"/>
                      </a:cubicBezTo>
                      <a:cubicBezTo>
                        <a:pt x="240636" y="727914"/>
                        <a:pt x="512416" y="577165"/>
                        <a:pt x="474760" y="358979"/>
                      </a:cubicBezTo>
                      <a:close/>
                      <a:moveTo>
                        <a:pt x="304771" y="167971"/>
                      </a:moveTo>
                      <a:cubicBezTo>
                        <a:pt x="286165" y="163081"/>
                        <a:pt x="266226" y="157748"/>
                        <a:pt x="246922" y="159144"/>
                      </a:cubicBezTo>
                      <a:cubicBezTo>
                        <a:pt x="215172" y="156033"/>
                        <a:pt x="182914" y="164288"/>
                        <a:pt x="153514" y="175273"/>
                      </a:cubicBezTo>
                      <a:cubicBezTo>
                        <a:pt x="153514" y="170829"/>
                        <a:pt x="153514" y="166320"/>
                        <a:pt x="153958" y="161875"/>
                      </a:cubicBezTo>
                      <a:cubicBezTo>
                        <a:pt x="206600" y="153398"/>
                        <a:pt x="258035" y="138666"/>
                        <a:pt x="307184" y="117997"/>
                      </a:cubicBezTo>
                      <a:cubicBezTo>
                        <a:pt x="306422" y="134634"/>
                        <a:pt x="305342" y="151334"/>
                        <a:pt x="304771" y="167971"/>
                      </a:cubicBezTo>
                      <a:close/>
                      <a:moveTo>
                        <a:pt x="292515" y="378092"/>
                      </a:moveTo>
                      <a:cubicBezTo>
                        <a:pt x="301278" y="393079"/>
                        <a:pt x="305215" y="416700"/>
                        <a:pt x="297087" y="432131"/>
                      </a:cubicBezTo>
                      <a:cubicBezTo>
                        <a:pt x="286356" y="434925"/>
                        <a:pt x="294928" y="387363"/>
                        <a:pt x="292515" y="378092"/>
                      </a:cubicBezTo>
                      <a:close/>
                      <a:moveTo>
                        <a:pt x="233524" y="360440"/>
                      </a:moveTo>
                      <a:cubicBezTo>
                        <a:pt x="220881" y="353181"/>
                        <a:pt x="206085" y="350622"/>
                        <a:pt x="191741" y="353200"/>
                      </a:cubicBezTo>
                      <a:cubicBezTo>
                        <a:pt x="193900" y="295606"/>
                        <a:pt x="196313" y="237948"/>
                        <a:pt x="198599" y="180354"/>
                      </a:cubicBezTo>
                      <a:cubicBezTo>
                        <a:pt x="213394" y="176480"/>
                        <a:pt x="265528" y="177750"/>
                        <a:pt x="276005" y="180354"/>
                      </a:cubicBezTo>
                      <a:cubicBezTo>
                        <a:pt x="275707" y="235389"/>
                        <a:pt x="275415" y="290418"/>
                        <a:pt x="275116" y="345454"/>
                      </a:cubicBezTo>
                      <a:cubicBezTo>
                        <a:pt x="259679" y="343733"/>
                        <a:pt x="244312" y="349263"/>
                        <a:pt x="233524" y="360440"/>
                      </a:cubicBezTo>
                      <a:close/>
                      <a:moveTo>
                        <a:pt x="244636" y="403619"/>
                      </a:moveTo>
                      <a:cubicBezTo>
                        <a:pt x="254860" y="460769"/>
                        <a:pt x="203615" y="463119"/>
                        <a:pt x="235365" y="386855"/>
                      </a:cubicBezTo>
                      <a:cubicBezTo>
                        <a:pt x="239537" y="391777"/>
                        <a:pt x="242687" y="397473"/>
                        <a:pt x="244636" y="403619"/>
                      </a:cubicBezTo>
                      <a:close/>
                      <a:moveTo>
                        <a:pt x="203234" y="18174"/>
                      </a:moveTo>
                      <a:cubicBezTo>
                        <a:pt x="226920" y="23191"/>
                        <a:pt x="260384" y="18174"/>
                        <a:pt x="278228" y="35383"/>
                      </a:cubicBezTo>
                      <a:cubicBezTo>
                        <a:pt x="250357" y="33268"/>
                        <a:pt x="222392" y="32805"/>
                        <a:pt x="194471" y="33986"/>
                      </a:cubicBezTo>
                      <a:cubicBezTo>
                        <a:pt x="198916" y="25413"/>
                        <a:pt x="186407" y="19063"/>
                        <a:pt x="203234" y="18174"/>
                      </a:cubicBezTo>
                      <a:close/>
                      <a:moveTo>
                        <a:pt x="157451" y="54369"/>
                      </a:moveTo>
                      <a:cubicBezTo>
                        <a:pt x="205711" y="53036"/>
                        <a:pt x="261591" y="43511"/>
                        <a:pt x="306358" y="62688"/>
                      </a:cubicBezTo>
                      <a:lnTo>
                        <a:pt x="156308" y="90501"/>
                      </a:lnTo>
                      <a:close/>
                      <a:moveTo>
                        <a:pt x="308136" y="80468"/>
                      </a:moveTo>
                      <a:cubicBezTo>
                        <a:pt x="308701" y="80385"/>
                        <a:pt x="309254" y="80239"/>
                        <a:pt x="309787" y="80023"/>
                      </a:cubicBezTo>
                      <a:cubicBezTo>
                        <a:pt x="309279" y="87135"/>
                        <a:pt x="308263" y="92723"/>
                        <a:pt x="308136" y="99073"/>
                      </a:cubicBezTo>
                      <a:cubicBezTo>
                        <a:pt x="258975" y="120276"/>
                        <a:pt x="207381" y="135338"/>
                        <a:pt x="154530" y="143904"/>
                      </a:cubicBezTo>
                      <a:lnTo>
                        <a:pt x="155673" y="109043"/>
                      </a:lnTo>
                      <a:close/>
                      <a:moveTo>
                        <a:pt x="378685" y="571513"/>
                      </a:moveTo>
                      <a:cubicBezTo>
                        <a:pt x="88871" y="776746"/>
                        <a:pt x="-158652" y="297384"/>
                        <a:pt x="181009" y="184735"/>
                      </a:cubicBezTo>
                      <a:cubicBezTo>
                        <a:pt x="178787" y="242774"/>
                        <a:pt x="176183" y="300749"/>
                        <a:pt x="174151" y="358788"/>
                      </a:cubicBezTo>
                      <a:cubicBezTo>
                        <a:pt x="71345" y="420066"/>
                        <a:pt x="191741" y="557798"/>
                        <a:pt x="191360" y="371488"/>
                      </a:cubicBezTo>
                      <a:cubicBezTo>
                        <a:pt x="201799" y="369437"/>
                        <a:pt x="212626" y="371031"/>
                        <a:pt x="222030" y="375997"/>
                      </a:cubicBezTo>
                      <a:cubicBezTo>
                        <a:pt x="159673" y="513474"/>
                        <a:pt x="315756" y="467310"/>
                        <a:pt x="246795" y="371107"/>
                      </a:cubicBezTo>
                      <a:cubicBezTo>
                        <a:pt x="254364" y="364078"/>
                        <a:pt x="265052" y="361500"/>
                        <a:pt x="274989" y="364313"/>
                      </a:cubicBezTo>
                      <a:cubicBezTo>
                        <a:pt x="279561" y="390666"/>
                        <a:pt x="263115" y="429528"/>
                        <a:pt x="284324" y="449276"/>
                      </a:cubicBezTo>
                      <a:cubicBezTo>
                        <a:pt x="335124" y="459118"/>
                        <a:pt x="324964" y="368631"/>
                        <a:pt x="292642" y="351804"/>
                      </a:cubicBezTo>
                      <a:lnTo>
                        <a:pt x="293531" y="184481"/>
                      </a:lnTo>
                      <a:cubicBezTo>
                        <a:pt x="465172" y="225438"/>
                        <a:pt x="517686" y="462167"/>
                        <a:pt x="378685" y="571513"/>
                      </a:cubicBezTo>
                      <a:close/>
                      <a:moveTo>
                        <a:pt x="173453" y="378537"/>
                      </a:moveTo>
                      <a:cubicBezTo>
                        <a:pt x="170786" y="400508"/>
                        <a:pt x="176882" y="430226"/>
                        <a:pt x="158848" y="446926"/>
                      </a:cubicBezTo>
                      <a:cubicBezTo>
                        <a:pt x="145830" y="424638"/>
                        <a:pt x="150085" y="391681"/>
                        <a:pt x="173453" y="3782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17" name="Google Shape;1517;p12"/>
              <p:cNvSpPr/>
              <p:nvPr/>
            </p:nvSpPr>
            <p:spPr>
              <a:xfrm>
                <a:off x="2675605" y="1609676"/>
                <a:ext cx="17700" cy="136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18" name="Google Shape;1518;p12"/>
          <p:cNvGrpSpPr/>
          <p:nvPr/>
        </p:nvGrpSpPr>
        <p:grpSpPr>
          <a:xfrm>
            <a:off x="10415698" y="25"/>
            <a:ext cx="656252" cy="1529691"/>
            <a:chOff x="5194218" y="197272"/>
            <a:chExt cx="522827" cy="1218683"/>
          </a:xfrm>
        </p:grpSpPr>
        <p:grpSp>
          <p:nvGrpSpPr>
            <p:cNvPr id="1519" name="Google Shape;1519;p12"/>
            <p:cNvGrpSpPr/>
            <p:nvPr/>
          </p:nvGrpSpPr>
          <p:grpSpPr>
            <a:xfrm>
              <a:off x="5194218" y="893129"/>
              <a:ext cx="522827" cy="522827"/>
              <a:chOff x="764100" y="3623300"/>
              <a:chExt cx="1046700" cy="1046700"/>
            </a:xfrm>
          </p:grpSpPr>
          <p:sp>
            <p:nvSpPr>
              <p:cNvPr id="1520" name="Google Shape;152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22" name="Google Shape;1522;p12"/>
            <p:cNvGrpSpPr/>
            <p:nvPr/>
          </p:nvGrpSpPr>
          <p:grpSpPr>
            <a:xfrm>
              <a:off x="5371921" y="197272"/>
              <a:ext cx="182209" cy="1080483"/>
              <a:chOff x="3305183" y="2334136"/>
              <a:chExt cx="166690" cy="988457"/>
            </a:xfrm>
          </p:grpSpPr>
          <p:grpSp>
            <p:nvGrpSpPr>
              <p:cNvPr id="1523" name="Google Shape;1523;p12"/>
              <p:cNvGrpSpPr/>
              <p:nvPr/>
            </p:nvGrpSpPr>
            <p:grpSpPr>
              <a:xfrm>
                <a:off x="3305183" y="2971595"/>
                <a:ext cx="166690" cy="350998"/>
                <a:chOff x="3305183" y="3146560"/>
                <a:chExt cx="166690" cy="350998"/>
              </a:xfrm>
            </p:grpSpPr>
            <p:sp>
              <p:nvSpPr>
                <p:cNvPr id="1524" name="Google Shape;1524;p12"/>
                <p:cNvSpPr/>
                <p:nvPr/>
              </p:nvSpPr>
              <p:spPr>
                <a:xfrm>
                  <a:off x="3324821" y="3152836"/>
                  <a:ext cx="119489" cy="117177"/>
                </a:xfrm>
                <a:custGeom>
                  <a:avLst/>
                  <a:gdLst/>
                  <a:ahLst/>
                  <a:cxnLst/>
                  <a:rect l="l" t="t" r="r" b="b"/>
                  <a:pathLst>
                    <a:path w="119489" h="117177" extrusionOk="0">
                      <a:moveTo>
                        <a:pt x="5460" y="117177"/>
                      </a:moveTo>
                      <a:cubicBezTo>
                        <a:pt x="4508" y="91777"/>
                        <a:pt x="-9653" y="30373"/>
                        <a:pt x="11810" y="23896"/>
                      </a:cubicBezTo>
                      <a:cubicBezTo>
                        <a:pt x="18160" y="22118"/>
                        <a:pt x="14668" y="14561"/>
                        <a:pt x="19494" y="10688"/>
                      </a:cubicBezTo>
                      <a:cubicBezTo>
                        <a:pt x="31241" y="-2901"/>
                        <a:pt x="96456" y="-6838"/>
                        <a:pt x="96456" y="18879"/>
                      </a:cubicBezTo>
                      <a:cubicBezTo>
                        <a:pt x="95751" y="22315"/>
                        <a:pt x="97967" y="25668"/>
                        <a:pt x="101409" y="26373"/>
                      </a:cubicBezTo>
                      <a:cubicBezTo>
                        <a:pt x="101866" y="26467"/>
                        <a:pt x="102336" y="26506"/>
                        <a:pt x="102806" y="26499"/>
                      </a:cubicBezTo>
                      <a:cubicBezTo>
                        <a:pt x="133731" y="28849"/>
                        <a:pt x="111569" y="90507"/>
                        <a:pt x="114744" y="11393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5" name="Google Shape;1525;p12"/>
                <p:cNvSpPr/>
                <p:nvPr/>
              </p:nvSpPr>
              <p:spPr>
                <a:xfrm>
                  <a:off x="3312763" y="3270014"/>
                  <a:ext cx="150661" cy="221107"/>
                </a:xfrm>
                <a:custGeom>
                  <a:avLst/>
                  <a:gdLst/>
                  <a:ahLst/>
                  <a:cxnLst/>
                  <a:rect l="l" t="t" r="r" b="b"/>
                  <a:pathLst>
                    <a:path w="150661" h="221107" extrusionOk="0">
                      <a:moveTo>
                        <a:pt x="72636" y="221107"/>
                      </a:moveTo>
                      <a:cubicBezTo>
                        <a:pt x="-3564" y="204978"/>
                        <a:pt x="-15057" y="136779"/>
                        <a:pt x="16184" y="2477"/>
                      </a:cubicBezTo>
                      <a:cubicBezTo>
                        <a:pt x="54284" y="1207"/>
                        <a:pt x="87558" y="1270"/>
                        <a:pt x="125595" y="0"/>
                      </a:cubicBezTo>
                      <a:cubicBezTo>
                        <a:pt x="164330" y="92202"/>
                        <a:pt x="166299" y="206629"/>
                        <a:pt x="72636" y="22110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6" name="Google Shape;1526;p12"/>
                <p:cNvSpPr/>
                <p:nvPr/>
              </p:nvSpPr>
              <p:spPr>
                <a:xfrm>
                  <a:off x="3305183" y="3146560"/>
                  <a:ext cx="166690" cy="350998"/>
                </a:xfrm>
                <a:custGeom>
                  <a:avLst/>
                  <a:gdLst/>
                  <a:ahLst/>
                  <a:cxnLst/>
                  <a:rect l="l" t="t" r="r" b="b"/>
                  <a:pathLst>
                    <a:path w="166690" h="350998" extrusionOk="0">
                      <a:moveTo>
                        <a:pt x="140987" y="124596"/>
                      </a:moveTo>
                      <a:cubicBezTo>
                        <a:pt x="147337" y="122247"/>
                        <a:pt x="143336" y="59572"/>
                        <a:pt x="144542" y="54238"/>
                      </a:cubicBezTo>
                      <a:cubicBezTo>
                        <a:pt x="146828" y="39252"/>
                        <a:pt x="140097" y="24647"/>
                        <a:pt x="122571" y="26425"/>
                      </a:cubicBezTo>
                      <a:cubicBezTo>
                        <a:pt x="129683" y="-8309"/>
                        <a:pt x="29417" y="-8500"/>
                        <a:pt x="29925" y="24075"/>
                      </a:cubicBezTo>
                      <a:cubicBezTo>
                        <a:pt x="15891" y="25536"/>
                        <a:pt x="12399" y="39633"/>
                        <a:pt x="13478" y="51635"/>
                      </a:cubicBezTo>
                      <a:cubicBezTo>
                        <a:pt x="16145" y="75955"/>
                        <a:pt x="8335" y="105292"/>
                        <a:pt x="17034" y="127263"/>
                      </a:cubicBezTo>
                      <a:cubicBezTo>
                        <a:pt x="17034" y="127263"/>
                        <a:pt x="17034" y="127644"/>
                        <a:pt x="17034" y="127835"/>
                      </a:cubicBezTo>
                      <a:cubicBezTo>
                        <a:pt x="-77835" y="451748"/>
                        <a:pt x="259922" y="398789"/>
                        <a:pt x="140987" y="124596"/>
                      </a:cubicBezTo>
                      <a:close/>
                      <a:moveTo>
                        <a:pt x="126254" y="42427"/>
                      </a:moveTo>
                      <a:cubicBezTo>
                        <a:pt x="126699" y="51254"/>
                        <a:pt x="126699" y="64842"/>
                        <a:pt x="126889" y="74177"/>
                      </a:cubicBezTo>
                      <a:lnTo>
                        <a:pt x="31258" y="101736"/>
                      </a:lnTo>
                      <a:cubicBezTo>
                        <a:pt x="31258" y="96719"/>
                        <a:pt x="31258" y="91640"/>
                        <a:pt x="31258" y="86560"/>
                      </a:cubicBezTo>
                      <a:cubicBezTo>
                        <a:pt x="57865" y="73415"/>
                        <a:pt x="88408" y="58556"/>
                        <a:pt x="112348" y="40903"/>
                      </a:cubicBezTo>
                      <a:cubicBezTo>
                        <a:pt x="116793" y="41665"/>
                        <a:pt x="123778" y="38490"/>
                        <a:pt x="126254" y="42427"/>
                      </a:cubicBezTo>
                      <a:close/>
                      <a:moveTo>
                        <a:pt x="89044" y="212671"/>
                      </a:moveTo>
                      <a:cubicBezTo>
                        <a:pt x="81112" y="208784"/>
                        <a:pt x="71771" y="209070"/>
                        <a:pt x="64088" y="213433"/>
                      </a:cubicBezTo>
                      <a:cubicBezTo>
                        <a:pt x="67943" y="186762"/>
                        <a:pt x="70883" y="159947"/>
                        <a:pt x="72914" y="132978"/>
                      </a:cubicBezTo>
                      <a:lnTo>
                        <a:pt x="83964" y="132978"/>
                      </a:lnTo>
                      <a:cubicBezTo>
                        <a:pt x="83049" y="159642"/>
                        <a:pt x="84751" y="186337"/>
                        <a:pt x="89044" y="212671"/>
                      </a:cubicBezTo>
                      <a:close/>
                      <a:moveTo>
                        <a:pt x="50944" y="114118"/>
                      </a:moveTo>
                      <a:lnTo>
                        <a:pt x="127144" y="92148"/>
                      </a:lnTo>
                      <a:lnTo>
                        <a:pt x="127144" y="113420"/>
                      </a:lnTo>
                      <a:cubicBezTo>
                        <a:pt x="101299" y="114880"/>
                        <a:pt x="75899" y="115135"/>
                        <a:pt x="50626" y="114118"/>
                      </a:cubicBezTo>
                      <a:close/>
                      <a:moveTo>
                        <a:pt x="90695" y="39950"/>
                      </a:moveTo>
                      <a:cubicBezTo>
                        <a:pt x="74692" y="48269"/>
                        <a:pt x="47832" y="59826"/>
                        <a:pt x="31385" y="67255"/>
                      </a:cubicBezTo>
                      <a:cubicBezTo>
                        <a:pt x="31385" y="58937"/>
                        <a:pt x="31766" y="47634"/>
                        <a:pt x="31385" y="39379"/>
                      </a:cubicBezTo>
                      <a:cubicBezTo>
                        <a:pt x="33036" y="39379"/>
                        <a:pt x="75835" y="39442"/>
                        <a:pt x="90377" y="39950"/>
                      </a:cubicBezTo>
                      <a:close/>
                      <a:moveTo>
                        <a:pt x="45736" y="22361"/>
                      </a:moveTo>
                      <a:cubicBezTo>
                        <a:pt x="60214" y="644"/>
                        <a:pt x="112920" y="11122"/>
                        <a:pt x="111395" y="26616"/>
                      </a:cubicBezTo>
                      <a:cubicBezTo>
                        <a:pt x="92028" y="25854"/>
                        <a:pt x="63834" y="27314"/>
                        <a:pt x="44466" y="26616"/>
                      </a:cubicBezTo>
                      <a:cubicBezTo>
                        <a:pt x="44339" y="26171"/>
                        <a:pt x="45165" y="22742"/>
                        <a:pt x="45419" y="22361"/>
                      </a:cubicBezTo>
                      <a:close/>
                      <a:moveTo>
                        <a:pt x="125556" y="309127"/>
                      </a:moveTo>
                      <a:cubicBezTo>
                        <a:pt x="22686" y="406028"/>
                        <a:pt x="-873" y="195335"/>
                        <a:pt x="33798" y="131708"/>
                      </a:cubicBezTo>
                      <a:cubicBezTo>
                        <a:pt x="41101" y="132153"/>
                        <a:pt x="48467" y="132470"/>
                        <a:pt x="55833" y="132661"/>
                      </a:cubicBezTo>
                      <a:cubicBezTo>
                        <a:pt x="60913" y="148536"/>
                        <a:pt x="25734" y="268678"/>
                        <a:pt x="58500" y="243023"/>
                      </a:cubicBezTo>
                      <a:cubicBezTo>
                        <a:pt x="62310" y="237436"/>
                        <a:pt x="67708" y="228101"/>
                        <a:pt x="75454" y="228037"/>
                      </a:cubicBezTo>
                      <a:cubicBezTo>
                        <a:pt x="84979" y="228037"/>
                        <a:pt x="91076" y="238960"/>
                        <a:pt x="95394" y="245881"/>
                      </a:cubicBezTo>
                      <a:cubicBezTo>
                        <a:pt x="128985" y="268931"/>
                        <a:pt x="92536" y="150631"/>
                        <a:pt x="101744" y="132661"/>
                      </a:cubicBezTo>
                      <a:cubicBezTo>
                        <a:pt x="109173" y="132661"/>
                        <a:pt x="116602" y="132089"/>
                        <a:pt x="124032" y="131644"/>
                      </a:cubicBezTo>
                      <a:cubicBezTo>
                        <a:pt x="155591" y="183968"/>
                        <a:pt x="160671" y="257311"/>
                        <a:pt x="125239" y="3091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27" name="Google Shape;1527;p12"/>
              <p:cNvSpPr/>
              <p:nvPr/>
            </p:nvSpPr>
            <p:spPr>
              <a:xfrm>
                <a:off x="3375892" y="2334136"/>
                <a:ext cx="17700" cy="64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28" name="Google Shape;1528;p12"/>
          <p:cNvGrpSpPr/>
          <p:nvPr/>
        </p:nvGrpSpPr>
        <p:grpSpPr>
          <a:xfrm>
            <a:off x="10691839" y="1"/>
            <a:ext cx="1080221" cy="4962791"/>
            <a:chOff x="7824797" y="-929429"/>
            <a:chExt cx="860597" cy="3953785"/>
          </a:xfrm>
        </p:grpSpPr>
        <p:grpSp>
          <p:nvGrpSpPr>
            <p:cNvPr id="1529" name="Google Shape;1529;p12"/>
            <p:cNvGrpSpPr/>
            <p:nvPr/>
          </p:nvGrpSpPr>
          <p:grpSpPr>
            <a:xfrm>
              <a:off x="7824797" y="1891931"/>
              <a:ext cx="860597" cy="1132425"/>
              <a:chOff x="764100" y="3623300"/>
              <a:chExt cx="1046700" cy="1046700"/>
            </a:xfrm>
          </p:grpSpPr>
          <p:sp>
            <p:nvSpPr>
              <p:cNvPr id="1530" name="Google Shape;153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2" name="Google Shape;1532;p12"/>
            <p:cNvGrpSpPr/>
            <p:nvPr/>
          </p:nvGrpSpPr>
          <p:grpSpPr>
            <a:xfrm>
              <a:off x="8100547" y="-929429"/>
              <a:ext cx="300376" cy="3735115"/>
              <a:chOff x="3792712" y="404687"/>
              <a:chExt cx="274793" cy="3416993"/>
            </a:xfrm>
          </p:grpSpPr>
          <p:grpSp>
            <p:nvGrpSpPr>
              <p:cNvPr id="1533" name="Google Shape;1533;p12"/>
              <p:cNvGrpSpPr/>
              <p:nvPr/>
            </p:nvGrpSpPr>
            <p:grpSpPr>
              <a:xfrm>
                <a:off x="3792712" y="2971595"/>
                <a:ext cx="274793" cy="850085"/>
                <a:chOff x="3792712" y="2879468"/>
                <a:chExt cx="274793" cy="850085"/>
              </a:xfrm>
            </p:grpSpPr>
            <p:sp>
              <p:nvSpPr>
                <p:cNvPr id="1534" name="Google Shape;1534;p12"/>
                <p:cNvSpPr/>
                <p:nvPr/>
              </p:nvSpPr>
              <p:spPr>
                <a:xfrm>
                  <a:off x="3798083" y="3085793"/>
                  <a:ext cx="261578" cy="637356"/>
                </a:xfrm>
                <a:custGeom>
                  <a:avLst/>
                  <a:gdLst/>
                  <a:ahLst/>
                  <a:cxnLst/>
                  <a:rect l="l" t="t" r="r" b="b"/>
                  <a:pathLst>
                    <a:path w="261578" h="637356" extrusionOk="0">
                      <a:moveTo>
                        <a:pt x="126686" y="637357"/>
                      </a:moveTo>
                      <a:cubicBezTo>
                        <a:pt x="-60449" y="630435"/>
                        <a:pt x="18736" y="394850"/>
                        <a:pt x="6417" y="267723"/>
                      </a:cubicBezTo>
                      <a:cubicBezTo>
                        <a:pt x="12322" y="197048"/>
                        <a:pt x="-10665" y="53665"/>
                        <a:pt x="31817" y="8008"/>
                      </a:cubicBezTo>
                      <a:cubicBezTo>
                        <a:pt x="291595" y="-16566"/>
                        <a:pt x="262449" y="-1263"/>
                        <a:pt x="258829" y="299283"/>
                      </a:cubicBezTo>
                      <a:cubicBezTo>
                        <a:pt x="256988" y="426728"/>
                        <a:pt x="295024" y="626816"/>
                        <a:pt x="126686" y="637357"/>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5" name="Google Shape;1535;p12"/>
                <p:cNvSpPr/>
                <p:nvPr/>
              </p:nvSpPr>
              <p:spPr>
                <a:xfrm>
                  <a:off x="3849902" y="2886279"/>
                  <a:ext cx="160096" cy="197298"/>
                </a:xfrm>
                <a:custGeom>
                  <a:avLst/>
                  <a:gdLst/>
                  <a:ahLst/>
                  <a:cxnLst/>
                  <a:rect l="l" t="t" r="r" b="b"/>
                  <a:pathLst>
                    <a:path w="160096" h="197298" extrusionOk="0">
                      <a:moveTo>
                        <a:pt x="0" y="197298"/>
                      </a:moveTo>
                      <a:cubicBezTo>
                        <a:pt x="14795" y="163453"/>
                        <a:pt x="-19495" y="39120"/>
                        <a:pt x="29908" y="37913"/>
                      </a:cubicBezTo>
                      <a:cubicBezTo>
                        <a:pt x="41275" y="35754"/>
                        <a:pt x="33401" y="17911"/>
                        <a:pt x="43053" y="12513"/>
                      </a:cubicBezTo>
                      <a:cubicBezTo>
                        <a:pt x="64008" y="-9902"/>
                        <a:pt x="129984" y="-1393"/>
                        <a:pt x="134239" y="31563"/>
                      </a:cubicBezTo>
                      <a:cubicBezTo>
                        <a:pt x="135826" y="40517"/>
                        <a:pt x="147891" y="34484"/>
                        <a:pt x="151955" y="41406"/>
                      </a:cubicBezTo>
                      <a:cubicBezTo>
                        <a:pt x="171640" y="64583"/>
                        <a:pt x="149479" y="158246"/>
                        <a:pt x="149161" y="196663"/>
                      </a:cubicBezTo>
                      <a:cubicBezTo>
                        <a:pt x="98234" y="196155"/>
                        <a:pt x="49847" y="189170"/>
                        <a:pt x="0" y="19729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6" name="Google Shape;1536;p12"/>
                <p:cNvSpPr/>
                <p:nvPr/>
              </p:nvSpPr>
              <p:spPr>
                <a:xfrm>
                  <a:off x="3792712" y="2879468"/>
                  <a:ext cx="274793" cy="850085"/>
                </a:xfrm>
                <a:custGeom>
                  <a:avLst/>
                  <a:gdLst/>
                  <a:ahLst/>
                  <a:cxnLst/>
                  <a:rect l="l" t="t" r="r" b="b"/>
                  <a:pathLst>
                    <a:path w="274793" h="850085" extrusionOk="0">
                      <a:moveTo>
                        <a:pt x="19916" y="786532"/>
                      </a:moveTo>
                      <a:cubicBezTo>
                        <a:pt x="39854" y="827489"/>
                        <a:pt x="67541" y="848572"/>
                        <a:pt x="131866" y="850032"/>
                      </a:cubicBezTo>
                      <a:cubicBezTo>
                        <a:pt x="255818" y="852953"/>
                        <a:pt x="279440" y="735732"/>
                        <a:pt x="271947" y="651213"/>
                      </a:cubicBezTo>
                      <a:cubicBezTo>
                        <a:pt x="272963" y="537612"/>
                        <a:pt x="275312" y="423947"/>
                        <a:pt x="274678" y="310345"/>
                      </a:cubicBezTo>
                      <a:cubicBezTo>
                        <a:pt x="276202" y="268245"/>
                        <a:pt x="263057" y="215095"/>
                        <a:pt x="217528" y="202395"/>
                      </a:cubicBezTo>
                      <a:cubicBezTo>
                        <a:pt x="213336" y="167343"/>
                        <a:pt x="246610" y="35073"/>
                        <a:pt x="197716" y="37295"/>
                      </a:cubicBezTo>
                      <a:cubicBezTo>
                        <a:pt x="191366" y="-10202"/>
                        <a:pt x="84495" y="-14965"/>
                        <a:pt x="87098" y="38311"/>
                      </a:cubicBezTo>
                      <a:cubicBezTo>
                        <a:pt x="75478" y="36978"/>
                        <a:pt x="60047" y="37041"/>
                        <a:pt x="58778" y="55583"/>
                      </a:cubicBezTo>
                      <a:cubicBezTo>
                        <a:pt x="55603" y="103081"/>
                        <a:pt x="55285" y="150833"/>
                        <a:pt x="49887" y="197760"/>
                      </a:cubicBezTo>
                      <a:cubicBezTo>
                        <a:pt x="-19010" y="224303"/>
                        <a:pt x="12613" y="404262"/>
                        <a:pt x="5437" y="474048"/>
                      </a:cubicBezTo>
                      <a:cubicBezTo>
                        <a:pt x="10264" y="577299"/>
                        <a:pt x="-17549" y="687980"/>
                        <a:pt x="19916" y="786532"/>
                      </a:cubicBezTo>
                      <a:close/>
                      <a:moveTo>
                        <a:pt x="102466" y="38248"/>
                      </a:moveTo>
                      <a:cubicBezTo>
                        <a:pt x="106148" y="7895"/>
                        <a:pt x="173585" y="17166"/>
                        <a:pt x="178983" y="37105"/>
                      </a:cubicBezTo>
                      <a:cubicBezTo>
                        <a:pt x="154281" y="37549"/>
                        <a:pt x="103101" y="39962"/>
                        <a:pt x="102592" y="38311"/>
                      </a:cubicBezTo>
                      <a:close/>
                      <a:moveTo>
                        <a:pt x="76177" y="56663"/>
                      </a:moveTo>
                      <a:lnTo>
                        <a:pt x="174983" y="55393"/>
                      </a:lnTo>
                      <a:cubicBezTo>
                        <a:pt x="190222" y="53361"/>
                        <a:pt x="211304" y="53298"/>
                        <a:pt x="206733" y="75459"/>
                      </a:cubicBezTo>
                      <a:lnTo>
                        <a:pt x="75287" y="111400"/>
                      </a:lnTo>
                      <a:cubicBezTo>
                        <a:pt x="75967" y="93194"/>
                        <a:pt x="76303" y="74970"/>
                        <a:pt x="76303" y="56726"/>
                      </a:cubicBezTo>
                      <a:close/>
                      <a:moveTo>
                        <a:pt x="73700" y="129879"/>
                      </a:moveTo>
                      <a:lnTo>
                        <a:pt x="205399" y="94382"/>
                      </a:lnTo>
                      <a:lnTo>
                        <a:pt x="203684" y="134069"/>
                      </a:lnTo>
                      <a:lnTo>
                        <a:pt x="71478" y="159469"/>
                      </a:lnTo>
                      <a:cubicBezTo>
                        <a:pt x="72430" y="149563"/>
                        <a:pt x="73192" y="139785"/>
                        <a:pt x="73827" y="129942"/>
                      </a:cubicBezTo>
                      <a:close/>
                      <a:moveTo>
                        <a:pt x="69191" y="177885"/>
                      </a:moveTo>
                      <a:lnTo>
                        <a:pt x="202541" y="152104"/>
                      </a:lnTo>
                      <a:cubicBezTo>
                        <a:pt x="201906" y="166391"/>
                        <a:pt x="201335" y="180615"/>
                        <a:pt x="200700" y="194839"/>
                      </a:cubicBezTo>
                      <a:lnTo>
                        <a:pt x="67350" y="193379"/>
                      </a:lnTo>
                      <a:cubicBezTo>
                        <a:pt x="68239" y="188298"/>
                        <a:pt x="68937" y="183282"/>
                        <a:pt x="69318" y="177948"/>
                      </a:cubicBezTo>
                      <a:close/>
                      <a:moveTo>
                        <a:pt x="19217" y="648102"/>
                      </a:moveTo>
                      <a:cubicBezTo>
                        <a:pt x="23154" y="519832"/>
                        <a:pt x="21947" y="391117"/>
                        <a:pt x="28171" y="263101"/>
                      </a:cubicBezTo>
                      <a:cubicBezTo>
                        <a:pt x="34965" y="198204"/>
                        <a:pt x="74589" y="211222"/>
                        <a:pt x="121960" y="210968"/>
                      </a:cubicBezTo>
                      <a:cubicBezTo>
                        <a:pt x="123103" y="217851"/>
                        <a:pt x="123674" y="224817"/>
                        <a:pt x="123674" y="231796"/>
                      </a:cubicBezTo>
                      <a:cubicBezTo>
                        <a:pt x="72874" y="256370"/>
                        <a:pt x="60174" y="344889"/>
                        <a:pt x="124246" y="360891"/>
                      </a:cubicBezTo>
                      <a:lnTo>
                        <a:pt x="124627" y="429281"/>
                      </a:lnTo>
                      <a:cubicBezTo>
                        <a:pt x="46966" y="432710"/>
                        <a:pt x="45951" y="548915"/>
                        <a:pt x="125135" y="549486"/>
                      </a:cubicBezTo>
                      <a:lnTo>
                        <a:pt x="125516" y="627083"/>
                      </a:lnTo>
                      <a:cubicBezTo>
                        <a:pt x="40" y="680677"/>
                        <a:pt x="157647" y="791422"/>
                        <a:pt x="143550" y="638069"/>
                      </a:cubicBezTo>
                      <a:cubicBezTo>
                        <a:pt x="209971" y="620416"/>
                        <a:pt x="220385" y="540533"/>
                        <a:pt x="142661" y="533675"/>
                      </a:cubicBezTo>
                      <a:lnTo>
                        <a:pt x="142280" y="444204"/>
                      </a:lnTo>
                      <a:cubicBezTo>
                        <a:pt x="216321" y="434298"/>
                        <a:pt x="216130" y="356764"/>
                        <a:pt x="141772" y="346604"/>
                      </a:cubicBezTo>
                      <a:cubicBezTo>
                        <a:pt x="141772" y="311425"/>
                        <a:pt x="141772" y="215413"/>
                        <a:pt x="140566" y="212429"/>
                      </a:cubicBezTo>
                      <a:cubicBezTo>
                        <a:pt x="140566" y="212429"/>
                        <a:pt x="194096" y="213762"/>
                        <a:pt x="198541" y="213381"/>
                      </a:cubicBezTo>
                      <a:cubicBezTo>
                        <a:pt x="218543" y="211666"/>
                        <a:pt x="234291" y="230589"/>
                        <a:pt x="243943" y="246845"/>
                      </a:cubicBezTo>
                      <a:cubicBezTo>
                        <a:pt x="271376" y="315997"/>
                        <a:pt x="250865" y="395880"/>
                        <a:pt x="255754" y="469095"/>
                      </a:cubicBezTo>
                      <a:cubicBezTo>
                        <a:pt x="240832" y="580093"/>
                        <a:pt x="308015" y="834538"/>
                        <a:pt x="136819" y="834855"/>
                      </a:cubicBezTo>
                      <a:cubicBezTo>
                        <a:pt x="35727" y="844063"/>
                        <a:pt x="10073" y="729382"/>
                        <a:pt x="19344" y="648166"/>
                      </a:cubicBezTo>
                      <a:close/>
                      <a:moveTo>
                        <a:pt x="125008" y="678137"/>
                      </a:moveTo>
                      <a:cubicBezTo>
                        <a:pt x="115928" y="731541"/>
                        <a:pt x="62968" y="668041"/>
                        <a:pt x="125643" y="645435"/>
                      </a:cubicBezTo>
                      <a:cubicBezTo>
                        <a:pt x="126272" y="656357"/>
                        <a:pt x="126100" y="667304"/>
                        <a:pt x="125135" y="678201"/>
                      </a:cubicBezTo>
                      <a:close/>
                      <a:moveTo>
                        <a:pt x="125008" y="531198"/>
                      </a:moveTo>
                      <a:cubicBezTo>
                        <a:pt x="69953" y="529293"/>
                        <a:pt x="68620" y="448966"/>
                        <a:pt x="124627" y="447315"/>
                      </a:cubicBezTo>
                      <a:close/>
                      <a:moveTo>
                        <a:pt x="124119" y="340698"/>
                      </a:moveTo>
                      <a:cubicBezTo>
                        <a:pt x="85193" y="326284"/>
                        <a:pt x="93004" y="270848"/>
                        <a:pt x="123674" y="251798"/>
                      </a:cubicBezTo>
                      <a:cubicBezTo>
                        <a:pt x="123973" y="281643"/>
                        <a:pt x="124183" y="311380"/>
                        <a:pt x="124309" y="341016"/>
                      </a:cubicBezTo>
                      <a:close/>
                      <a:moveTo>
                        <a:pt x="141835" y="365591"/>
                      </a:moveTo>
                      <a:cubicBezTo>
                        <a:pt x="190730" y="374798"/>
                        <a:pt x="194159" y="419057"/>
                        <a:pt x="141835" y="426106"/>
                      </a:cubicBezTo>
                      <a:close/>
                      <a:moveTo>
                        <a:pt x="142724" y="551899"/>
                      </a:moveTo>
                      <a:cubicBezTo>
                        <a:pt x="195493" y="559138"/>
                        <a:pt x="188127" y="605684"/>
                        <a:pt x="143296" y="619781"/>
                      </a:cubicBezTo>
                      <a:cubicBezTo>
                        <a:pt x="143042" y="601429"/>
                        <a:pt x="142978" y="571204"/>
                        <a:pt x="142915" y="5522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37" name="Google Shape;1537;p12"/>
              <p:cNvSpPr/>
              <p:nvPr/>
            </p:nvSpPr>
            <p:spPr>
              <a:xfrm>
                <a:off x="3923177" y="404687"/>
                <a:ext cx="17700" cy="257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38" name="Google Shape;1538;p12"/>
          <p:cNvGrpSpPr/>
          <p:nvPr/>
        </p:nvGrpSpPr>
        <p:grpSpPr>
          <a:xfrm>
            <a:off x="9681330" y="1"/>
            <a:ext cx="1313817" cy="6147905"/>
            <a:chOff x="1192601" y="-2473021"/>
            <a:chExt cx="1046700" cy="4897949"/>
          </a:xfrm>
        </p:grpSpPr>
        <p:grpSp>
          <p:nvGrpSpPr>
            <p:cNvPr id="1539" name="Google Shape;1539;p12"/>
            <p:cNvGrpSpPr/>
            <p:nvPr/>
          </p:nvGrpSpPr>
          <p:grpSpPr>
            <a:xfrm>
              <a:off x="1192601" y="1378228"/>
              <a:ext cx="1046700" cy="1046700"/>
              <a:chOff x="764100" y="3623300"/>
              <a:chExt cx="1046700" cy="1046700"/>
            </a:xfrm>
          </p:grpSpPr>
          <p:sp>
            <p:nvSpPr>
              <p:cNvPr id="1540" name="Google Shape;1540;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42" name="Google Shape;1542;p12"/>
            <p:cNvGrpSpPr/>
            <p:nvPr/>
          </p:nvGrpSpPr>
          <p:grpSpPr>
            <a:xfrm>
              <a:off x="1417979" y="-2473021"/>
              <a:ext cx="580390" cy="4604206"/>
              <a:chOff x="522260" y="-312241"/>
              <a:chExt cx="530958" cy="4212063"/>
            </a:xfrm>
          </p:grpSpPr>
          <p:grpSp>
            <p:nvGrpSpPr>
              <p:cNvPr id="1543" name="Google Shape;1543;p12"/>
              <p:cNvGrpSpPr/>
              <p:nvPr/>
            </p:nvGrpSpPr>
            <p:grpSpPr>
              <a:xfrm>
                <a:off x="522260" y="2971595"/>
                <a:ext cx="530958" cy="928227"/>
                <a:chOff x="522260" y="2971595"/>
                <a:chExt cx="530958" cy="928227"/>
              </a:xfrm>
            </p:grpSpPr>
            <p:sp>
              <p:nvSpPr>
                <p:cNvPr id="1544" name="Google Shape;1544;p12"/>
                <p:cNvSpPr/>
                <p:nvPr/>
              </p:nvSpPr>
              <p:spPr>
                <a:xfrm>
                  <a:off x="531045" y="3193814"/>
                  <a:ext cx="510950" cy="500199"/>
                </a:xfrm>
                <a:custGeom>
                  <a:avLst/>
                  <a:gdLst/>
                  <a:ahLst/>
                  <a:cxnLst/>
                  <a:rect l="l" t="t" r="r" b="b"/>
                  <a:pathLst>
                    <a:path w="510950" h="500199" extrusionOk="0">
                      <a:moveTo>
                        <a:pt x="230344" y="500189"/>
                      </a:moveTo>
                      <a:cubicBezTo>
                        <a:pt x="153916" y="500507"/>
                        <a:pt x="77640" y="493446"/>
                        <a:pt x="2570" y="479108"/>
                      </a:cubicBezTo>
                      <a:cubicBezTo>
                        <a:pt x="-4606" y="452501"/>
                        <a:pt x="4348" y="418084"/>
                        <a:pt x="15841" y="404622"/>
                      </a:cubicBezTo>
                      <a:cubicBezTo>
                        <a:pt x="93" y="296672"/>
                        <a:pt x="174591" y="153479"/>
                        <a:pt x="126458" y="68770"/>
                      </a:cubicBezTo>
                      <a:cubicBezTo>
                        <a:pt x="128236" y="16510"/>
                        <a:pt x="219295" y="6350"/>
                        <a:pt x="261142" y="0"/>
                      </a:cubicBezTo>
                      <a:cubicBezTo>
                        <a:pt x="310926" y="4953"/>
                        <a:pt x="383443" y="12002"/>
                        <a:pt x="388777" y="70612"/>
                      </a:cubicBezTo>
                      <a:cubicBezTo>
                        <a:pt x="365980" y="191262"/>
                        <a:pt x="524603" y="342392"/>
                        <a:pt x="509998" y="472630"/>
                      </a:cubicBezTo>
                      <a:cubicBezTo>
                        <a:pt x="417936" y="491147"/>
                        <a:pt x="324248" y="500380"/>
                        <a:pt x="230344" y="50018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5" name="Google Shape;1545;p12"/>
                <p:cNvSpPr/>
                <p:nvPr/>
              </p:nvSpPr>
              <p:spPr>
                <a:xfrm>
                  <a:off x="551585" y="3672350"/>
                  <a:ext cx="488949" cy="214629"/>
                </a:xfrm>
                <a:custGeom>
                  <a:avLst/>
                  <a:gdLst/>
                  <a:ahLst/>
                  <a:cxnLst/>
                  <a:rect l="l" t="t" r="r" b="b"/>
                  <a:pathLst>
                    <a:path w="488949" h="214629" extrusionOk="0">
                      <a:moveTo>
                        <a:pt x="243395" y="214630"/>
                      </a:moveTo>
                      <a:cubicBezTo>
                        <a:pt x="147256" y="214630"/>
                        <a:pt x="26352" y="160401"/>
                        <a:pt x="0" y="8001"/>
                      </a:cubicBezTo>
                      <a:cubicBezTo>
                        <a:pt x="165925" y="39751"/>
                        <a:pt x="327279" y="29528"/>
                        <a:pt x="488950" y="0"/>
                      </a:cubicBezTo>
                      <a:cubicBezTo>
                        <a:pt x="471043" y="147384"/>
                        <a:pt x="350266" y="214630"/>
                        <a:pt x="243395" y="214630"/>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6" name="Google Shape;1546;p12"/>
                <p:cNvSpPr/>
                <p:nvPr/>
              </p:nvSpPr>
              <p:spPr>
                <a:xfrm>
                  <a:off x="685838" y="2977833"/>
                  <a:ext cx="219884" cy="234649"/>
                </a:xfrm>
                <a:custGeom>
                  <a:avLst/>
                  <a:gdLst/>
                  <a:ahLst/>
                  <a:cxnLst/>
                  <a:rect l="l" t="t" r="r" b="b"/>
                  <a:pathLst>
                    <a:path w="219884" h="234649" extrusionOk="0">
                      <a:moveTo>
                        <a:pt x="2590" y="234649"/>
                      </a:moveTo>
                      <a:cubicBezTo>
                        <a:pt x="7987" y="210011"/>
                        <a:pt x="-12142" y="33672"/>
                        <a:pt x="12877" y="45419"/>
                      </a:cubicBezTo>
                      <a:cubicBezTo>
                        <a:pt x="33197" y="50182"/>
                        <a:pt x="23545" y="24210"/>
                        <a:pt x="35038" y="16590"/>
                      </a:cubicBezTo>
                      <a:cubicBezTo>
                        <a:pt x="50913" y="906"/>
                        <a:pt x="85394" y="1604"/>
                        <a:pt x="109714" y="1922"/>
                      </a:cubicBezTo>
                      <a:cubicBezTo>
                        <a:pt x="145528" y="-936"/>
                        <a:pt x="189026" y="-6841"/>
                        <a:pt x="188835" y="38879"/>
                      </a:cubicBezTo>
                      <a:cubicBezTo>
                        <a:pt x="250875" y="39895"/>
                        <a:pt x="199503" y="186770"/>
                        <a:pt x="206869" y="233824"/>
                      </a:cubicBezTo>
                      <a:cubicBezTo>
                        <a:pt x="139369" y="212361"/>
                        <a:pt x="71932" y="215091"/>
                        <a:pt x="2590" y="234649"/>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7" name="Google Shape;1547;p12"/>
                <p:cNvSpPr/>
                <p:nvPr/>
              </p:nvSpPr>
              <p:spPr>
                <a:xfrm>
                  <a:off x="522260" y="2971595"/>
                  <a:ext cx="530958" cy="928227"/>
                </a:xfrm>
                <a:custGeom>
                  <a:avLst/>
                  <a:gdLst/>
                  <a:ahLst/>
                  <a:cxnLst/>
                  <a:rect l="l" t="t" r="r" b="b"/>
                  <a:pathLst>
                    <a:path w="530958" h="928227" extrusionOk="0">
                      <a:moveTo>
                        <a:pt x="516306" y="619347"/>
                      </a:moveTo>
                      <a:cubicBezTo>
                        <a:pt x="501638" y="504285"/>
                        <a:pt x="397942" y="417798"/>
                        <a:pt x="399530" y="298926"/>
                      </a:cubicBezTo>
                      <a:cubicBezTo>
                        <a:pt x="413182" y="300514"/>
                        <a:pt x="390830" y="254159"/>
                        <a:pt x="381178" y="244380"/>
                      </a:cubicBezTo>
                      <a:cubicBezTo>
                        <a:pt x="383210" y="187992"/>
                        <a:pt x="385369" y="132175"/>
                        <a:pt x="387528" y="75787"/>
                      </a:cubicBezTo>
                      <a:cubicBezTo>
                        <a:pt x="392481" y="54070"/>
                        <a:pt x="381559" y="34449"/>
                        <a:pt x="356731" y="40227"/>
                      </a:cubicBezTo>
                      <a:cubicBezTo>
                        <a:pt x="358255" y="-10573"/>
                        <a:pt x="307645" y="730"/>
                        <a:pt x="273609" y="1810"/>
                      </a:cubicBezTo>
                      <a:cubicBezTo>
                        <a:pt x="240780" y="1429"/>
                        <a:pt x="184074" y="-222"/>
                        <a:pt x="184328" y="45244"/>
                      </a:cubicBezTo>
                      <a:cubicBezTo>
                        <a:pt x="174803" y="45815"/>
                        <a:pt x="158928" y="42640"/>
                        <a:pt x="158928" y="56547"/>
                      </a:cubicBezTo>
                      <a:cubicBezTo>
                        <a:pt x="158928" y="118777"/>
                        <a:pt x="158039" y="180435"/>
                        <a:pt x="158357" y="242475"/>
                      </a:cubicBezTo>
                      <a:cubicBezTo>
                        <a:pt x="144260" y="248825"/>
                        <a:pt x="112383" y="292767"/>
                        <a:pt x="140577" y="307753"/>
                      </a:cubicBezTo>
                      <a:cubicBezTo>
                        <a:pt x="150102" y="385159"/>
                        <a:pt x="15736" y="506508"/>
                        <a:pt x="18784" y="626967"/>
                      </a:cubicBezTo>
                      <a:cubicBezTo>
                        <a:pt x="-3124" y="640493"/>
                        <a:pt x="-8013" y="706215"/>
                        <a:pt x="15672" y="712756"/>
                      </a:cubicBezTo>
                      <a:cubicBezTo>
                        <a:pt x="65075" y="1013238"/>
                        <a:pt x="505638" y="992854"/>
                        <a:pt x="526720" y="692753"/>
                      </a:cubicBezTo>
                      <a:cubicBezTo>
                        <a:pt x="534785" y="671862"/>
                        <a:pt x="531356" y="631984"/>
                        <a:pt x="516306" y="619347"/>
                      </a:cubicBezTo>
                      <a:close/>
                      <a:moveTo>
                        <a:pt x="498399" y="620300"/>
                      </a:moveTo>
                      <a:cubicBezTo>
                        <a:pt x="475749" y="621824"/>
                        <a:pt x="453079" y="623176"/>
                        <a:pt x="430391" y="624364"/>
                      </a:cubicBezTo>
                      <a:cubicBezTo>
                        <a:pt x="405708" y="518319"/>
                        <a:pt x="384842" y="411531"/>
                        <a:pt x="367780" y="304006"/>
                      </a:cubicBezTo>
                      <a:cubicBezTo>
                        <a:pt x="372606" y="303308"/>
                        <a:pt x="377432" y="302673"/>
                        <a:pt x="382194" y="301911"/>
                      </a:cubicBezTo>
                      <a:cubicBezTo>
                        <a:pt x="378511" y="420973"/>
                        <a:pt x="481889" y="506762"/>
                        <a:pt x="498399" y="620300"/>
                      </a:cubicBezTo>
                      <a:close/>
                      <a:moveTo>
                        <a:pt x="278689" y="312579"/>
                      </a:moveTo>
                      <a:cubicBezTo>
                        <a:pt x="287389" y="312198"/>
                        <a:pt x="296025" y="311690"/>
                        <a:pt x="304661" y="311118"/>
                      </a:cubicBezTo>
                      <a:cubicBezTo>
                        <a:pt x="318040" y="416738"/>
                        <a:pt x="331477" y="522383"/>
                        <a:pt x="344983" y="628047"/>
                      </a:cubicBezTo>
                      <a:cubicBezTo>
                        <a:pt x="322568" y="628809"/>
                        <a:pt x="300216" y="629507"/>
                        <a:pt x="277800" y="629952"/>
                      </a:cubicBezTo>
                      <a:cubicBezTo>
                        <a:pt x="271844" y="524237"/>
                        <a:pt x="272136" y="418262"/>
                        <a:pt x="278689" y="312579"/>
                      </a:cubicBezTo>
                      <a:close/>
                      <a:moveTo>
                        <a:pt x="322504" y="309531"/>
                      </a:moveTo>
                      <a:cubicBezTo>
                        <a:pt x="331775" y="308642"/>
                        <a:pt x="341046" y="307626"/>
                        <a:pt x="350317" y="306483"/>
                      </a:cubicBezTo>
                      <a:cubicBezTo>
                        <a:pt x="367253" y="413417"/>
                        <a:pt x="387928" y="519633"/>
                        <a:pt x="412357" y="625126"/>
                      </a:cubicBezTo>
                      <a:cubicBezTo>
                        <a:pt x="395910" y="625951"/>
                        <a:pt x="379400" y="626713"/>
                        <a:pt x="362954" y="627348"/>
                      </a:cubicBezTo>
                      <a:cubicBezTo>
                        <a:pt x="349111" y="521430"/>
                        <a:pt x="335541" y="415493"/>
                        <a:pt x="322250" y="309531"/>
                      </a:cubicBezTo>
                      <a:close/>
                      <a:moveTo>
                        <a:pt x="365684" y="58452"/>
                      </a:moveTo>
                      <a:cubicBezTo>
                        <a:pt x="375273" y="59277"/>
                        <a:pt x="368542" y="74581"/>
                        <a:pt x="369939" y="81248"/>
                      </a:cubicBezTo>
                      <a:lnTo>
                        <a:pt x="175946" y="137382"/>
                      </a:lnTo>
                      <a:cubicBezTo>
                        <a:pt x="175946" y="127984"/>
                        <a:pt x="175946" y="118332"/>
                        <a:pt x="175946" y="109125"/>
                      </a:cubicBezTo>
                      <a:cubicBezTo>
                        <a:pt x="212713" y="94837"/>
                        <a:pt x="258496" y="85947"/>
                        <a:pt x="287643" y="60547"/>
                      </a:cubicBezTo>
                      <a:cubicBezTo>
                        <a:pt x="313360" y="60611"/>
                        <a:pt x="339649" y="57309"/>
                        <a:pt x="365430" y="58452"/>
                      </a:cubicBezTo>
                      <a:close/>
                      <a:moveTo>
                        <a:pt x="175438" y="205454"/>
                      </a:moveTo>
                      <a:lnTo>
                        <a:pt x="366827" y="159671"/>
                      </a:lnTo>
                      <a:lnTo>
                        <a:pt x="364224" y="230791"/>
                      </a:lnTo>
                      <a:cubicBezTo>
                        <a:pt x="308090" y="199041"/>
                        <a:pt x="233033" y="208248"/>
                        <a:pt x="175311" y="231616"/>
                      </a:cubicBezTo>
                      <a:close/>
                      <a:moveTo>
                        <a:pt x="175438" y="187230"/>
                      </a:moveTo>
                      <a:cubicBezTo>
                        <a:pt x="175438" y="176688"/>
                        <a:pt x="175438" y="166084"/>
                        <a:pt x="175438" y="155480"/>
                      </a:cubicBezTo>
                      <a:lnTo>
                        <a:pt x="368796" y="99536"/>
                      </a:lnTo>
                      <a:lnTo>
                        <a:pt x="367272" y="141256"/>
                      </a:lnTo>
                      <a:close/>
                      <a:moveTo>
                        <a:pt x="229032" y="21622"/>
                      </a:moveTo>
                      <a:cubicBezTo>
                        <a:pt x="256401" y="25305"/>
                        <a:pt x="342570" y="-222"/>
                        <a:pt x="338760" y="40672"/>
                      </a:cubicBezTo>
                      <a:lnTo>
                        <a:pt x="201600" y="44418"/>
                      </a:lnTo>
                      <a:cubicBezTo>
                        <a:pt x="197155" y="28861"/>
                        <a:pt x="217793" y="22765"/>
                        <a:pt x="229096" y="21749"/>
                      </a:cubicBezTo>
                      <a:close/>
                      <a:moveTo>
                        <a:pt x="263830" y="59150"/>
                      </a:moveTo>
                      <a:cubicBezTo>
                        <a:pt x="235046" y="71260"/>
                        <a:pt x="205645" y="81858"/>
                        <a:pt x="175756" y="90900"/>
                      </a:cubicBezTo>
                      <a:lnTo>
                        <a:pt x="175756" y="63722"/>
                      </a:lnTo>
                      <a:cubicBezTo>
                        <a:pt x="201664" y="62897"/>
                        <a:pt x="238113" y="59976"/>
                        <a:pt x="263894" y="59404"/>
                      </a:cubicBezTo>
                      <a:close/>
                      <a:moveTo>
                        <a:pt x="260973" y="230600"/>
                      </a:moveTo>
                      <a:cubicBezTo>
                        <a:pt x="306439" y="226028"/>
                        <a:pt x="366891" y="233838"/>
                        <a:pt x="384036" y="283432"/>
                      </a:cubicBezTo>
                      <a:cubicBezTo>
                        <a:pt x="303873" y="296939"/>
                        <a:pt x="222193" y="298945"/>
                        <a:pt x="141466" y="289401"/>
                      </a:cubicBezTo>
                      <a:cubicBezTo>
                        <a:pt x="157404" y="243554"/>
                        <a:pt x="218110" y="233521"/>
                        <a:pt x="261036" y="230854"/>
                      </a:cubicBezTo>
                      <a:close/>
                      <a:moveTo>
                        <a:pt x="259639" y="630269"/>
                      </a:moveTo>
                      <a:cubicBezTo>
                        <a:pt x="238005" y="630606"/>
                        <a:pt x="216313" y="630796"/>
                        <a:pt x="194552" y="630841"/>
                      </a:cubicBezTo>
                      <a:cubicBezTo>
                        <a:pt x="210300" y="525005"/>
                        <a:pt x="226003" y="419176"/>
                        <a:pt x="241669" y="313341"/>
                      </a:cubicBezTo>
                      <a:cubicBezTo>
                        <a:pt x="248019" y="313341"/>
                        <a:pt x="254369" y="313341"/>
                        <a:pt x="260719" y="313341"/>
                      </a:cubicBezTo>
                      <a:cubicBezTo>
                        <a:pt x="254172" y="418871"/>
                        <a:pt x="253810" y="524694"/>
                        <a:pt x="259639" y="630269"/>
                      </a:cubicBezTo>
                      <a:close/>
                      <a:moveTo>
                        <a:pt x="177089" y="630904"/>
                      </a:moveTo>
                      <a:cubicBezTo>
                        <a:pt x="155309" y="630904"/>
                        <a:pt x="133528" y="630904"/>
                        <a:pt x="111748" y="630333"/>
                      </a:cubicBezTo>
                      <a:cubicBezTo>
                        <a:pt x="143498" y="524478"/>
                        <a:pt x="175248" y="418751"/>
                        <a:pt x="206490" y="312833"/>
                      </a:cubicBezTo>
                      <a:lnTo>
                        <a:pt x="224206" y="313277"/>
                      </a:lnTo>
                      <a:cubicBezTo>
                        <a:pt x="208630" y="419195"/>
                        <a:pt x="192920" y="525069"/>
                        <a:pt x="177089" y="630904"/>
                      </a:cubicBezTo>
                      <a:close/>
                      <a:moveTo>
                        <a:pt x="76759" y="501047"/>
                      </a:moveTo>
                      <a:cubicBezTo>
                        <a:pt x="112129" y="441801"/>
                        <a:pt x="157849" y="381857"/>
                        <a:pt x="157468" y="309721"/>
                      </a:cubicBezTo>
                      <a:cubicBezTo>
                        <a:pt x="168009" y="310737"/>
                        <a:pt x="178550" y="311499"/>
                        <a:pt x="189218" y="312071"/>
                      </a:cubicBezTo>
                      <a:cubicBezTo>
                        <a:pt x="157550" y="417906"/>
                        <a:pt x="125908" y="523887"/>
                        <a:pt x="94285" y="630015"/>
                      </a:cubicBezTo>
                      <a:cubicBezTo>
                        <a:pt x="74854" y="629571"/>
                        <a:pt x="55423" y="629126"/>
                        <a:pt x="35992" y="628491"/>
                      </a:cubicBezTo>
                      <a:cubicBezTo>
                        <a:pt x="33960" y="582454"/>
                        <a:pt x="54026" y="539591"/>
                        <a:pt x="76886" y="500920"/>
                      </a:cubicBezTo>
                      <a:close/>
                      <a:moveTo>
                        <a:pt x="356858" y="897604"/>
                      </a:moveTo>
                      <a:cubicBezTo>
                        <a:pt x="221222" y="951325"/>
                        <a:pt x="58725" y="859504"/>
                        <a:pt x="34024" y="716248"/>
                      </a:cubicBezTo>
                      <a:cubicBezTo>
                        <a:pt x="191294" y="742912"/>
                        <a:pt x="352178" y="739813"/>
                        <a:pt x="508305" y="707104"/>
                      </a:cubicBezTo>
                      <a:lnTo>
                        <a:pt x="509194" y="707549"/>
                      </a:lnTo>
                      <a:cubicBezTo>
                        <a:pt x="496145" y="793623"/>
                        <a:pt x="438030" y="866134"/>
                        <a:pt x="356858" y="897604"/>
                      </a:cubicBezTo>
                      <a:close/>
                      <a:moveTo>
                        <a:pt x="512560" y="681704"/>
                      </a:moveTo>
                      <a:cubicBezTo>
                        <a:pt x="511855" y="684092"/>
                        <a:pt x="510985" y="686422"/>
                        <a:pt x="509956" y="688689"/>
                      </a:cubicBezTo>
                      <a:cubicBezTo>
                        <a:pt x="348952" y="722706"/>
                        <a:pt x="182842" y="724865"/>
                        <a:pt x="21006" y="695039"/>
                      </a:cubicBezTo>
                      <a:cubicBezTo>
                        <a:pt x="14332" y="679355"/>
                        <a:pt x="14961" y="661511"/>
                        <a:pt x="22721" y="646335"/>
                      </a:cubicBezTo>
                      <a:cubicBezTo>
                        <a:pt x="183897" y="651967"/>
                        <a:pt x="345263" y="649148"/>
                        <a:pt x="506146" y="637889"/>
                      </a:cubicBezTo>
                      <a:cubicBezTo>
                        <a:pt x="514351" y="650945"/>
                        <a:pt x="516681" y="666845"/>
                        <a:pt x="512560" y="68170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548" name="Google Shape;1548;p12"/>
              <p:cNvSpPr/>
              <p:nvPr/>
            </p:nvSpPr>
            <p:spPr>
              <a:xfrm>
                <a:off x="786930" y="-312241"/>
                <a:ext cx="17700" cy="3290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549" name="Google Shape;1549;p12"/>
          <p:cNvGrpSpPr/>
          <p:nvPr/>
        </p:nvGrpSpPr>
        <p:grpSpPr>
          <a:xfrm>
            <a:off x="9746753" y="2409622"/>
            <a:ext cx="198068" cy="226828"/>
            <a:chOff x="3462796" y="2555878"/>
            <a:chExt cx="157798" cy="180711"/>
          </a:xfrm>
        </p:grpSpPr>
        <p:sp>
          <p:nvSpPr>
            <p:cNvPr id="1550" name="Google Shape;1550;p12"/>
            <p:cNvSpPr/>
            <p:nvPr/>
          </p:nvSpPr>
          <p:spPr>
            <a:xfrm>
              <a:off x="3528860" y="2555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1" name="Google Shape;1551;p12"/>
            <p:cNvSpPr/>
            <p:nvPr/>
          </p:nvSpPr>
          <p:spPr>
            <a:xfrm>
              <a:off x="3528860" y="2682878"/>
              <a:ext cx="20839" cy="53711"/>
            </a:xfrm>
            <a:custGeom>
              <a:avLst/>
              <a:gdLst/>
              <a:ahLst/>
              <a:cxnLst/>
              <a:rect l="l" t="t" r="r" b="b"/>
              <a:pathLst>
                <a:path w="20839" h="53711" extrusionOk="0">
                  <a:moveTo>
                    <a:pt x="9741" y="60"/>
                  </a:moveTo>
                  <a:cubicBezTo>
                    <a:pt x="-2451" y="2600"/>
                    <a:pt x="-4483" y="55686"/>
                    <a:pt x="11074" y="53654"/>
                  </a:cubicBezTo>
                  <a:cubicBezTo>
                    <a:pt x="23266" y="51114"/>
                    <a:pt x="25362" y="-2035"/>
                    <a:pt x="9741" y="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2" name="Google Shape;1552;p12"/>
            <p:cNvSpPr/>
            <p:nvPr/>
          </p:nvSpPr>
          <p:spPr>
            <a:xfrm>
              <a:off x="3571315" y="2597137"/>
              <a:ext cx="47570" cy="33554"/>
            </a:xfrm>
            <a:custGeom>
              <a:avLst/>
              <a:gdLst/>
              <a:ahLst/>
              <a:cxnLst/>
              <a:rect l="l" t="t" r="r" b="b"/>
              <a:pathLst>
                <a:path w="47570" h="33554" extrusionOk="0">
                  <a:moveTo>
                    <a:pt x="47423" y="3886"/>
                  </a:moveTo>
                  <a:cubicBezTo>
                    <a:pt x="36183" y="-9449"/>
                    <a:pt x="10910" y="15189"/>
                    <a:pt x="306" y="22936"/>
                  </a:cubicBezTo>
                  <a:cubicBezTo>
                    <a:pt x="-4584" y="50305"/>
                    <a:pt x="50788" y="17729"/>
                    <a:pt x="47423" y="38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3" name="Google Shape;1553;p12"/>
            <p:cNvSpPr/>
            <p:nvPr/>
          </p:nvSpPr>
          <p:spPr>
            <a:xfrm>
              <a:off x="3572203" y="2660050"/>
              <a:ext cx="48391" cy="35006"/>
            </a:xfrm>
            <a:custGeom>
              <a:avLst/>
              <a:gdLst/>
              <a:ahLst/>
              <a:cxnLst/>
              <a:rect l="l" t="t" r="r" b="b"/>
              <a:pathLst>
                <a:path w="48391" h="35006" extrusionOk="0">
                  <a:moveTo>
                    <a:pt x="45900" y="20221"/>
                  </a:moveTo>
                  <a:cubicBezTo>
                    <a:pt x="32120" y="15713"/>
                    <a:pt x="14849" y="-8608"/>
                    <a:pt x="1450" y="3203"/>
                  </a:cubicBezTo>
                  <a:cubicBezTo>
                    <a:pt x="-11123" y="21047"/>
                    <a:pt x="62664" y="54384"/>
                    <a:pt x="45900" y="202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4" name="Google Shape;1554;p12"/>
            <p:cNvSpPr/>
            <p:nvPr/>
          </p:nvSpPr>
          <p:spPr>
            <a:xfrm>
              <a:off x="3466564" y="2662661"/>
              <a:ext cx="42019" cy="33548"/>
            </a:xfrm>
            <a:custGeom>
              <a:avLst/>
              <a:gdLst/>
              <a:ahLst/>
              <a:cxnLst/>
              <a:rect l="l" t="t" r="r" b="b"/>
              <a:pathLst>
                <a:path w="42019" h="33548" extrusionOk="0">
                  <a:moveTo>
                    <a:pt x="41239" y="1798"/>
                  </a:moveTo>
                  <a:cubicBezTo>
                    <a:pt x="31397" y="-7981"/>
                    <a:pt x="-17625" y="24912"/>
                    <a:pt x="6695" y="33548"/>
                  </a:cubicBezTo>
                  <a:cubicBezTo>
                    <a:pt x="17935" y="27452"/>
                    <a:pt x="47145" y="17991"/>
                    <a:pt x="41239" y="1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5" name="Google Shape;1555;p12"/>
            <p:cNvSpPr/>
            <p:nvPr/>
          </p:nvSpPr>
          <p:spPr>
            <a:xfrm>
              <a:off x="3462796" y="2597064"/>
              <a:ext cx="40843" cy="33781"/>
            </a:xfrm>
            <a:custGeom>
              <a:avLst/>
              <a:gdLst/>
              <a:ahLst/>
              <a:cxnLst/>
              <a:rect l="l" t="t" r="r" b="b"/>
              <a:pathLst>
                <a:path w="40843" h="33781" extrusionOk="0">
                  <a:moveTo>
                    <a:pt x="38339" y="18755"/>
                  </a:moveTo>
                  <a:cubicBezTo>
                    <a:pt x="27163" y="13865"/>
                    <a:pt x="13447" y="-8614"/>
                    <a:pt x="1509" y="3578"/>
                  </a:cubicBezTo>
                  <a:cubicBezTo>
                    <a:pt x="-10556" y="21676"/>
                    <a:pt x="54151" y="52346"/>
                    <a:pt x="38339" y="187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556" name="Google Shape;1556;p12"/>
          <p:cNvGrpSpPr/>
          <p:nvPr/>
        </p:nvGrpSpPr>
        <p:grpSpPr>
          <a:xfrm>
            <a:off x="8567374" y="0"/>
            <a:ext cx="1313817" cy="4014256"/>
            <a:chOff x="6010934" y="-404723"/>
            <a:chExt cx="1046700" cy="3198101"/>
          </a:xfrm>
        </p:grpSpPr>
        <p:grpSp>
          <p:nvGrpSpPr>
            <p:cNvPr id="1557" name="Google Shape;1557;p12"/>
            <p:cNvGrpSpPr/>
            <p:nvPr/>
          </p:nvGrpSpPr>
          <p:grpSpPr>
            <a:xfrm>
              <a:off x="6010934" y="1746678"/>
              <a:ext cx="1046700" cy="1046700"/>
              <a:chOff x="764100" y="3623300"/>
              <a:chExt cx="1046700" cy="1046700"/>
            </a:xfrm>
          </p:grpSpPr>
          <p:sp>
            <p:nvSpPr>
              <p:cNvPr id="1558" name="Google Shape;1558;p12"/>
              <p:cNvSpPr/>
              <p:nvPr/>
            </p:nvSpPr>
            <p:spPr>
              <a:xfrm>
                <a:off x="764100" y="3623300"/>
                <a:ext cx="1046700" cy="10467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12"/>
              <p:cNvSpPr/>
              <p:nvPr/>
            </p:nvSpPr>
            <p:spPr>
              <a:xfrm>
                <a:off x="922769" y="3781968"/>
                <a:ext cx="729300" cy="729300"/>
              </a:xfrm>
              <a:prstGeom prst="ellipse">
                <a:avLst/>
              </a:prstGeom>
              <a:solidFill>
                <a:srgbClr val="FFFFFF">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60" name="Google Shape;1560;p12"/>
            <p:cNvGrpSpPr/>
            <p:nvPr/>
          </p:nvGrpSpPr>
          <p:grpSpPr>
            <a:xfrm>
              <a:off x="6308747" y="-404723"/>
              <a:ext cx="441786" cy="2976610"/>
              <a:chOff x="1121941" y="1239413"/>
              <a:chExt cx="404159" cy="2723090"/>
            </a:xfrm>
          </p:grpSpPr>
          <p:sp>
            <p:nvSpPr>
              <p:cNvPr id="1561" name="Google Shape;1561;p12"/>
              <p:cNvSpPr/>
              <p:nvPr/>
            </p:nvSpPr>
            <p:spPr>
              <a:xfrm>
                <a:off x="1308652" y="1239413"/>
                <a:ext cx="17700" cy="173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62" name="Google Shape;1562;p12"/>
              <p:cNvGrpSpPr/>
              <p:nvPr/>
            </p:nvGrpSpPr>
            <p:grpSpPr>
              <a:xfrm>
                <a:off x="1121941" y="2971595"/>
                <a:ext cx="404159" cy="990908"/>
                <a:chOff x="1121941" y="2969319"/>
                <a:chExt cx="404159" cy="990908"/>
              </a:xfrm>
            </p:grpSpPr>
            <p:sp>
              <p:nvSpPr>
                <p:cNvPr id="1563" name="Google Shape;1563;p12"/>
                <p:cNvSpPr/>
                <p:nvPr/>
              </p:nvSpPr>
              <p:spPr>
                <a:xfrm>
                  <a:off x="1210876" y="2975878"/>
                  <a:ext cx="215728" cy="222824"/>
                </a:xfrm>
                <a:custGeom>
                  <a:avLst/>
                  <a:gdLst/>
                  <a:ahLst/>
                  <a:cxnLst/>
                  <a:rect l="l" t="t" r="r" b="b"/>
                  <a:pathLst>
                    <a:path w="215728" h="222824" extrusionOk="0">
                      <a:moveTo>
                        <a:pt x="14190" y="222824"/>
                      </a:moveTo>
                      <a:cubicBezTo>
                        <a:pt x="13301" y="174692"/>
                        <a:pt x="-21687" y="79251"/>
                        <a:pt x="21620" y="60582"/>
                      </a:cubicBezTo>
                      <a:cubicBezTo>
                        <a:pt x="36987" y="27244"/>
                        <a:pt x="55021" y="2797"/>
                        <a:pt x="105440" y="321"/>
                      </a:cubicBezTo>
                      <a:cubicBezTo>
                        <a:pt x="154017" y="-2156"/>
                        <a:pt x="177385" y="9655"/>
                        <a:pt x="182021" y="37976"/>
                      </a:cubicBezTo>
                      <a:cubicBezTo>
                        <a:pt x="233265" y="47692"/>
                        <a:pt x="210405" y="171326"/>
                        <a:pt x="211993" y="215776"/>
                      </a:cubicBezTo>
                      <a:cubicBezTo>
                        <a:pt x="143159" y="198060"/>
                        <a:pt x="79024" y="196790"/>
                        <a:pt x="14190" y="22282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4" name="Google Shape;1564;p12"/>
                <p:cNvSpPr/>
                <p:nvPr/>
              </p:nvSpPr>
              <p:spPr>
                <a:xfrm>
                  <a:off x="1128931" y="3411844"/>
                  <a:ext cx="389306" cy="540604"/>
                </a:xfrm>
                <a:custGeom>
                  <a:avLst/>
                  <a:gdLst/>
                  <a:ahLst/>
                  <a:cxnLst/>
                  <a:rect l="l" t="t" r="r" b="b"/>
                  <a:pathLst>
                    <a:path w="389306" h="540604" extrusionOk="0">
                      <a:moveTo>
                        <a:pt x="192718" y="540604"/>
                      </a:moveTo>
                      <a:cubicBezTo>
                        <a:pt x="42795" y="527142"/>
                        <a:pt x="232596" y="425161"/>
                        <a:pt x="116836" y="455260"/>
                      </a:cubicBezTo>
                      <a:cubicBezTo>
                        <a:pt x="83054" y="460150"/>
                        <a:pt x="19744" y="479835"/>
                        <a:pt x="7679" y="435512"/>
                      </a:cubicBezTo>
                      <a:cubicBezTo>
                        <a:pt x="-6227" y="397920"/>
                        <a:pt x="57844" y="371440"/>
                        <a:pt x="34857" y="364582"/>
                      </a:cubicBezTo>
                      <a:cubicBezTo>
                        <a:pt x="15807" y="363122"/>
                        <a:pt x="3107" y="353533"/>
                        <a:pt x="1393" y="338801"/>
                      </a:cubicBezTo>
                      <a:cubicBezTo>
                        <a:pt x="-3560" y="319434"/>
                        <a:pt x="17585" y="304638"/>
                        <a:pt x="35175" y="291748"/>
                      </a:cubicBezTo>
                      <a:cubicBezTo>
                        <a:pt x="33651" y="285398"/>
                        <a:pt x="30158" y="276762"/>
                        <a:pt x="28380" y="270412"/>
                      </a:cubicBezTo>
                      <a:cubicBezTo>
                        <a:pt x="-19689" y="256061"/>
                        <a:pt x="-258" y="192307"/>
                        <a:pt x="38985" y="180877"/>
                      </a:cubicBezTo>
                      <a:cubicBezTo>
                        <a:pt x="42490" y="180629"/>
                        <a:pt x="45138" y="177588"/>
                        <a:pt x="44890" y="174082"/>
                      </a:cubicBezTo>
                      <a:cubicBezTo>
                        <a:pt x="44643" y="170577"/>
                        <a:pt x="41601" y="167929"/>
                        <a:pt x="38096" y="168177"/>
                      </a:cubicBezTo>
                      <a:cubicBezTo>
                        <a:pt x="3044" y="163224"/>
                        <a:pt x="21776" y="119663"/>
                        <a:pt x="43303" y="106836"/>
                      </a:cubicBezTo>
                      <a:cubicBezTo>
                        <a:pt x="74418" y="82706"/>
                        <a:pt x="71370" y="31969"/>
                        <a:pt x="69020" y="5680"/>
                      </a:cubicBezTo>
                      <a:cubicBezTo>
                        <a:pt x="85911" y="5045"/>
                        <a:pt x="131758" y="4664"/>
                        <a:pt x="151570" y="4601"/>
                      </a:cubicBezTo>
                      <a:cubicBezTo>
                        <a:pt x="174303" y="59274"/>
                        <a:pt x="87499" y="134903"/>
                        <a:pt x="126170" y="158652"/>
                      </a:cubicBezTo>
                      <a:cubicBezTo>
                        <a:pt x="332545" y="108296"/>
                        <a:pt x="234120" y="166526"/>
                        <a:pt x="237422" y="1362"/>
                      </a:cubicBezTo>
                      <a:cubicBezTo>
                        <a:pt x="249741" y="-2130"/>
                        <a:pt x="299271" y="2378"/>
                        <a:pt x="325624" y="854"/>
                      </a:cubicBezTo>
                      <a:cubicBezTo>
                        <a:pt x="266823" y="105439"/>
                        <a:pt x="408174" y="108804"/>
                        <a:pt x="387155" y="185449"/>
                      </a:cubicBezTo>
                      <a:cubicBezTo>
                        <a:pt x="375090" y="210849"/>
                        <a:pt x="334958" y="200752"/>
                        <a:pt x="326830" y="215802"/>
                      </a:cubicBezTo>
                      <a:cubicBezTo>
                        <a:pt x="326830" y="221707"/>
                        <a:pt x="332101" y="222152"/>
                        <a:pt x="337054" y="222152"/>
                      </a:cubicBezTo>
                      <a:cubicBezTo>
                        <a:pt x="407539" y="236439"/>
                        <a:pt x="379472" y="299177"/>
                        <a:pt x="313876" y="302733"/>
                      </a:cubicBezTo>
                      <a:cubicBezTo>
                        <a:pt x="286508" y="321783"/>
                        <a:pt x="354897" y="305337"/>
                        <a:pt x="360866" y="348326"/>
                      </a:cubicBezTo>
                      <a:cubicBezTo>
                        <a:pt x="367661" y="376711"/>
                        <a:pt x="350135" y="382108"/>
                        <a:pt x="333307" y="403444"/>
                      </a:cubicBezTo>
                      <a:cubicBezTo>
                        <a:pt x="365565" y="417414"/>
                        <a:pt x="387663" y="440084"/>
                        <a:pt x="362200" y="476469"/>
                      </a:cubicBezTo>
                      <a:cubicBezTo>
                        <a:pt x="318321" y="516411"/>
                        <a:pt x="249868" y="528857"/>
                        <a:pt x="192718" y="540604"/>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5" name="Google Shape;1565;p12"/>
                <p:cNvSpPr/>
                <p:nvPr/>
              </p:nvSpPr>
              <p:spPr>
                <a:xfrm>
                  <a:off x="1121941" y="2969319"/>
                  <a:ext cx="404159" cy="990908"/>
                </a:xfrm>
                <a:custGeom>
                  <a:avLst/>
                  <a:gdLst/>
                  <a:ahLst/>
                  <a:cxnLst/>
                  <a:rect l="l" t="t" r="r" b="b"/>
                  <a:pathLst>
                    <a:path w="404159" h="990908" extrusionOk="0">
                      <a:moveTo>
                        <a:pt x="396558" y="583905"/>
                      </a:moveTo>
                      <a:cubicBezTo>
                        <a:pt x="363665" y="545170"/>
                        <a:pt x="299149" y="524850"/>
                        <a:pt x="338075" y="447063"/>
                      </a:cubicBezTo>
                      <a:cubicBezTo>
                        <a:pt x="339535" y="444205"/>
                        <a:pt x="370904" y="448269"/>
                        <a:pt x="367920" y="426933"/>
                      </a:cubicBezTo>
                      <a:cubicBezTo>
                        <a:pt x="376619" y="356321"/>
                        <a:pt x="377762" y="266786"/>
                        <a:pt x="312865" y="222019"/>
                      </a:cubicBezTo>
                      <a:cubicBezTo>
                        <a:pt x="314326" y="182014"/>
                        <a:pt x="328359" y="29931"/>
                        <a:pt x="274257" y="35328"/>
                      </a:cubicBezTo>
                      <a:cubicBezTo>
                        <a:pt x="255207" y="-16234"/>
                        <a:pt x="119635" y="-11789"/>
                        <a:pt x="115888" y="51521"/>
                      </a:cubicBezTo>
                      <a:cubicBezTo>
                        <a:pt x="66358" y="56474"/>
                        <a:pt x="92711" y="194840"/>
                        <a:pt x="93600" y="232242"/>
                      </a:cubicBezTo>
                      <a:cubicBezTo>
                        <a:pt x="31814" y="278470"/>
                        <a:pt x="26607" y="363941"/>
                        <a:pt x="28766" y="435442"/>
                      </a:cubicBezTo>
                      <a:cubicBezTo>
                        <a:pt x="29211" y="460842"/>
                        <a:pt x="57849" y="448840"/>
                        <a:pt x="70740" y="450746"/>
                      </a:cubicBezTo>
                      <a:cubicBezTo>
                        <a:pt x="73851" y="483511"/>
                        <a:pt x="74994" y="521611"/>
                        <a:pt x="46991" y="544408"/>
                      </a:cubicBezTo>
                      <a:cubicBezTo>
                        <a:pt x="20829" y="559775"/>
                        <a:pt x="1906" y="611464"/>
                        <a:pt x="44133" y="617497"/>
                      </a:cubicBezTo>
                      <a:cubicBezTo>
                        <a:pt x="890" y="630197"/>
                        <a:pt x="-22097" y="700682"/>
                        <a:pt x="29973" y="716557"/>
                      </a:cubicBezTo>
                      <a:cubicBezTo>
                        <a:pt x="31179" y="718461"/>
                        <a:pt x="32132" y="730336"/>
                        <a:pt x="35878" y="733384"/>
                      </a:cubicBezTo>
                      <a:cubicBezTo>
                        <a:pt x="-9588" y="750021"/>
                        <a:pt x="-11620" y="809584"/>
                        <a:pt x="41276" y="813584"/>
                      </a:cubicBezTo>
                      <a:cubicBezTo>
                        <a:pt x="-3746" y="839747"/>
                        <a:pt x="-8318" y="908200"/>
                        <a:pt x="53150" y="912772"/>
                      </a:cubicBezTo>
                      <a:cubicBezTo>
                        <a:pt x="88837" y="913153"/>
                        <a:pt x="124016" y="903310"/>
                        <a:pt x="159259" y="898421"/>
                      </a:cubicBezTo>
                      <a:cubicBezTo>
                        <a:pt x="137224" y="913788"/>
                        <a:pt x="124270" y="946998"/>
                        <a:pt x="142368" y="970176"/>
                      </a:cubicBezTo>
                      <a:cubicBezTo>
                        <a:pt x="170879" y="1006688"/>
                        <a:pt x="222568" y="986051"/>
                        <a:pt x="258319" y="975319"/>
                      </a:cubicBezTo>
                      <a:cubicBezTo>
                        <a:pt x="297562" y="961285"/>
                        <a:pt x="346012" y="957857"/>
                        <a:pt x="374079" y="923821"/>
                      </a:cubicBezTo>
                      <a:cubicBezTo>
                        <a:pt x="397638" y="896008"/>
                        <a:pt x="385382" y="849653"/>
                        <a:pt x="346647" y="845652"/>
                      </a:cubicBezTo>
                      <a:cubicBezTo>
                        <a:pt x="371279" y="834501"/>
                        <a:pt x="382207" y="805495"/>
                        <a:pt x="371057" y="780857"/>
                      </a:cubicBezTo>
                      <a:cubicBezTo>
                        <a:pt x="362344" y="761610"/>
                        <a:pt x="342259" y="750123"/>
                        <a:pt x="321247" y="752371"/>
                      </a:cubicBezTo>
                      <a:cubicBezTo>
                        <a:pt x="385382" y="748434"/>
                        <a:pt x="427991" y="685505"/>
                        <a:pt x="350584" y="659597"/>
                      </a:cubicBezTo>
                      <a:cubicBezTo>
                        <a:pt x="302515" y="655787"/>
                        <a:pt x="436690" y="669821"/>
                        <a:pt x="396558" y="583905"/>
                      </a:cubicBezTo>
                      <a:close/>
                      <a:moveTo>
                        <a:pt x="291339" y="83525"/>
                      </a:moveTo>
                      <a:cubicBezTo>
                        <a:pt x="291847" y="98828"/>
                        <a:pt x="292418" y="114132"/>
                        <a:pt x="292926" y="129435"/>
                      </a:cubicBezTo>
                      <a:lnTo>
                        <a:pt x="105792" y="175981"/>
                      </a:lnTo>
                      <a:cubicBezTo>
                        <a:pt x="105030" y="163916"/>
                        <a:pt x="104776" y="151851"/>
                        <a:pt x="104776" y="139786"/>
                      </a:cubicBezTo>
                      <a:cubicBezTo>
                        <a:pt x="166307" y="129753"/>
                        <a:pt x="229172" y="100162"/>
                        <a:pt x="291085" y="83525"/>
                      </a:cubicBezTo>
                      <a:close/>
                      <a:moveTo>
                        <a:pt x="293561" y="147533"/>
                      </a:moveTo>
                      <a:lnTo>
                        <a:pt x="295847" y="212049"/>
                      </a:lnTo>
                      <a:cubicBezTo>
                        <a:pt x="235459" y="188897"/>
                        <a:pt x="168117" y="192212"/>
                        <a:pt x="110300" y="221193"/>
                      </a:cubicBezTo>
                      <a:cubicBezTo>
                        <a:pt x="109094" y="212113"/>
                        <a:pt x="108141" y="202969"/>
                        <a:pt x="107379" y="193824"/>
                      </a:cubicBezTo>
                      <a:close/>
                      <a:moveTo>
                        <a:pt x="194057" y="16152"/>
                      </a:moveTo>
                      <a:cubicBezTo>
                        <a:pt x="213869" y="14056"/>
                        <a:pt x="248984" y="13548"/>
                        <a:pt x="256096" y="36979"/>
                      </a:cubicBezTo>
                      <a:cubicBezTo>
                        <a:pt x="215139" y="41107"/>
                        <a:pt x="174181" y="45615"/>
                        <a:pt x="133224" y="49679"/>
                      </a:cubicBezTo>
                      <a:cubicBezTo>
                        <a:pt x="136208" y="21613"/>
                        <a:pt x="171768" y="18438"/>
                        <a:pt x="193803" y="16152"/>
                      </a:cubicBezTo>
                      <a:close/>
                      <a:moveTo>
                        <a:pt x="111507" y="70444"/>
                      </a:moveTo>
                      <a:cubicBezTo>
                        <a:pt x="137605" y="72095"/>
                        <a:pt x="295276" y="37170"/>
                        <a:pt x="290323" y="65554"/>
                      </a:cubicBezTo>
                      <a:cubicBezTo>
                        <a:pt x="228918" y="86446"/>
                        <a:pt x="165355" y="103083"/>
                        <a:pt x="105093" y="126197"/>
                      </a:cubicBezTo>
                      <a:cubicBezTo>
                        <a:pt x="106681" y="108417"/>
                        <a:pt x="102680" y="86065"/>
                        <a:pt x="111189" y="70444"/>
                      </a:cubicBezTo>
                      <a:close/>
                      <a:moveTo>
                        <a:pt x="46419" y="432902"/>
                      </a:moveTo>
                      <a:cubicBezTo>
                        <a:pt x="42609" y="356067"/>
                        <a:pt x="52769" y="256499"/>
                        <a:pt x="137034" y="227416"/>
                      </a:cubicBezTo>
                      <a:cubicBezTo>
                        <a:pt x="293561" y="176616"/>
                        <a:pt x="379921" y="271866"/>
                        <a:pt x="350521" y="426870"/>
                      </a:cubicBezTo>
                      <a:close/>
                      <a:moveTo>
                        <a:pt x="262319" y="567204"/>
                      </a:moveTo>
                      <a:lnTo>
                        <a:pt x="131636" y="595081"/>
                      </a:lnTo>
                      <a:cubicBezTo>
                        <a:pt x="113348" y="568538"/>
                        <a:pt x="184595" y="524850"/>
                        <a:pt x="164974" y="448459"/>
                      </a:cubicBezTo>
                      <a:lnTo>
                        <a:pt x="238443" y="446999"/>
                      </a:lnTo>
                      <a:cubicBezTo>
                        <a:pt x="232189" y="488604"/>
                        <a:pt x="240558" y="531086"/>
                        <a:pt x="262129" y="567204"/>
                      </a:cubicBezTo>
                      <a:close/>
                      <a:moveTo>
                        <a:pt x="36069" y="586890"/>
                      </a:moveTo>
                      <a:cubicBezTo>
                        <a:pt x="68771" y="527644"/>
                        <a:pt x="97854" y="542440"/>
                        <a:pt x="88456" y="450238"/>
                      </a:cubicBezTo>
                      <a:lnTo>
                        <a:pt x="147194" y="449031"/>
                      </a:lnTo>
                      <a:cubicBezTo>
                        <a:pt x="167514" y="524469"/>
                        <a:pt x="99442" y="554759"/>
                        <a:pt x="112269" y="599272"/>
                      </a:cubicBezTo>
                      <a:cubicBezTo>
                        <a:pt x="91758" y="603272"/>
                        <a:pt x="37466" y="620926"/>
                        <a:pt x="35878" y="586890"/>
                      </a:cubicBezTo>
                      <a:close/>
                      <a:moveTo>
                        <a:pt x="354521" y="867496"/>
                      </a:moveTo>
                      <a:cubicBezTo>
                        <a:pt x="402781" y="909914"/>
                        <a:pt x="318771" y="944458"/>
                        <a:pt x="283211" y="949347"/>
                      </a:cubicBezTo>
                      <a:cubicBezTo>
                        <a:pt x="248095" y="957158"/>
                        <a:pt x="212154" y="978875"/>
                        <a:pt x="175642" y="970239"/>
                      </a:cubicBezTo>
                      <a:cubicBezTo>
                        <a:pt x="158497" y="964588"/>
                        <a:pt x="146178" y="949094"/>
                        <a:pt x="153544" y="930805"/>
                      </a:cubicBezTo>
                      <a:cubicBezTo>
                        <a:pt x="160021" y="906612"/>
                        <a:pt x="304483" y="850160"/>
                        <a:pt x="354331" y="867496"/>
                      </a:cubicBezTo>
                      <a:close/>
                      <a:moveTo>
                        <a:pt x="354204" y="786153"/>
                      </a:moveTo>
                      <a:cubicBezTo>
                        <a:pt x="394399" y="853463"/>
                        <a:pt x="147765" y="877339"/>
                        <a:pt x="105157" y="889086"/>
                      </a:cubicBezTo>
                      <a:cubicBezTo>
                        <a:pt x="51372" y="908136"/>
                        <a:pt x="-12699" y="873592"/>
                        <a:pt x="53912" y="821966"/>
                      </a:cubicBezTo>
                      <a:cubicBezTo>
                        <a:pt x="113793" y="817648"/>
                        <a:pt x="325502" y="741766"/>
                        <a:pt x="354013" y="786153"/>
                      </a:cubicBezTo>
                      <a:close/>
                      <a:moveTo>
                        <a:pt x="293053" y="674392"/>
                      </a:moveTo>
                      <a:cubicBezTo>
                        <a:pt x="319977" y="665884"/>
                        <a:pt x="378143" y="666963"/>
                        <a:pt x="373000" y="710841"/>
                      </a:cubicBezTo>
                      <a:cubicBezTo>
                        <a:pt x="350838" y="738020"/>
                        <a:pt x="307214" y="742210"/>
                        <a:pt x="275972" y="753831"/>
                      </a:cubicBezTo>
                      <a:cubicBezTo>
                        <a:pt x="232030" y="758022"/>
                        <a:pt x="61977" y="815490"/>
                        <a:pt x="26988" y="789454"/>
                      </a:cubicBezTo>
                      <a:cubicBezTo>
                        <a:pt x="-10032" y="761896"/>
                        <a:pt x="65088" y="743608"/>
                        <a:pt x="53912" y="723859"/>
                      </a:cubicBezTo>
                      <a:cubicBezTo>
                        <a:pt x="132462" y="707666"/>
                        <a:pt x="214059" y="690648"/>
                        <a:pt x="292863" y="674392"/>
                      </a:cubicBezTo>
                      <a:close/>
                      <a:moveTo>
                        <a:pt x="354648" y="639531"/>
                      </a:moveTo>
                      <a:cubicBezTo>
                        <a:pt x="294323" y="652993"/>
                        <a:pt x="239840" y="662772"/>
                        <a:pt x="179515" y="676044"/>
                      </a:cubicBezTo>
                      <a:lnTo>
                        <a:pt x="47308" y="704555"/>
                      </a:lnTo>
                      <a:cubicBezTo>
                        <a:pt x="37021" y="705889"/>
                        <a:pt x="23750" y="694522"/>
                        <a:pt x="19241" y="685505"/>
                      </a:cubicBezTo>
                      <a:cubicBezTo>
                        <a:pt x="-15620" y="609813"/>
                        <a:pt x="264224" y="596160"/>
                        <a:pt x="316294" y="573745"/>
                      </a:cubicBezTo>
                      <a:cubicBezTo>
                        <a:pt x="326899" y="571459"/>
                        <a:pt x="326835" y="553298"/>
                        <a:pt x="314961" y="555838"/>
                      </a:cubicBezTo>
                      <a:lnTo>
                        <a:pt x="281687" y="563331"/>
                      </a:lnTo>
                      <a:cubicBezTo>
                        <a:pt x="258871" y="529206"/>
                        <a:pt x="249695" y="487760"/>
                        <a:pt x="255969" y="447190"/>
                      </a:cubicBezTo>
                      <a:lnTo>
                        <a:pt x="321946" y="445856"/>
                      </a:lnTo>
                      <a:cubicBezTo>
                        <a:pt x="294831" y="486433"/>
                        <a:pt x="311722" y="544154"/>
                        <a:pt x="352870" y="568347"/>
                      </a:cubicBezTo>
                      <a:cubicBezTo>
                        <a:pt x="382398" y="583334"/>
                        <a:pt x="401575" y="632483"/>
                        <a:pt x="354458" y="6395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6" name="Google Shape;1566;p12"/>
                <p:cNvSpPr/>
                <p:nvPr/>
              </p:nvSpPr>
              <p:spPr>
                <a:xfrm>
                  <a:off x="1160257" y="3179981"/>
                  <a:ext cx="324636" cy="229478"/>
                </a:xfrm>
                <a:custGeom>
                  <a:avLst/>
                  <a:gdLst/>
                  <a:ahLst/>
                  <a:cxnLst/>
                  <a:rect l="l" t="t" r="r" b="b"/>
                  <a:pathLst>
                    <a:path w="324636" h="229478" extrusionOk="0">
                      <a:moveTo>
                        <a:pt x="1626" y="229478"/>
                      </a:moveTo>
                      <a:cubicBezTo>
                        <a:pt x="-8216" y="108447"/>
                        <a:pt x="24042" y="-8456"/>
                        <a:pt x="169393" y="878"/>
                      </a:cubicBezTo>
                      <a:cubicBezTo>
                        <a:pt x="307379" y="-10678"/>
                        <a:pt x="337541" y="93334"/>
                        <a:pt x="320206" y="222176"/>
                      </a:cubicBezTo>
                      <a:cubicBezTo>
                        <a:pt x="210923" y="232019"/>
                        <a:pt x="109767" y="228018"/>
                        <a:pt x="1626" y="229478"/>
                      </a:cubicBezTo>
                      <a:close/>
                    </a:path>
                  </a:pathLst>
                </a:custGeom>
                <a:solidFill>
                  <a:srgbClr val="FFFFFF">
                    <a:alpha val="134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spTree>
    <p:extLst>
      <p:ext uri="{BB962C8B-B14F-4D97-AF65-F5344CB8AC3E}">
        <p14:creationId xmlns:p14="http://schemas.microsoft.com/office/powerpoint/2010/main" val="217801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37200" y="1014567"/>
            <a:ext cx="7546800" cy="6284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1pPr>
            <a:lvl2pPr lvl="1"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2pPr>
            <a:lvl3pPr lvl="2"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3pPr>
            <a:lvl4pPr lvl="3"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4pPr>
            <a:lvl5pPr lvl="4"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5pPr>
            <a:lvl6pPr lvl="5"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6pPr>
            <a:lvl7pPr lvl="6"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7pPr>
            <a:lvl8pPr lvl="7"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8pPr>
            <a:lvl9pPr lvl="8" rtl="0">
              <a:lnSpc>
                <a:spcPct val="90000"/>
              </a:lnSpc>
              <a:spcBef>
                <a:spcPts val="0"/>
              </a:spcBef>
              <a:spcAft>
                <a:spcPts val="0"/>
              </a:spcAft>
              <a:buClr>
                <a:schemeClr val="accent1"/>
              </a:buClr>
              <a:buSzPts val="3400"/>
              <a:buFont typeface="Amatic SC"/>
              <a:buNone/>
              <a:defRPr sz="34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937200" y="1906864"/>
            <a:ext cx="7546800" cy="40452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1pPr>
            <a:lvl2pPr marL="914400" lvl="1"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2pPr>
            <a:lvl3pPr marL="1371600" lvl="2" indent="-381000" rtl="0">
              <a:lnSpc>
                <a:spcPct val="115000"/>
              </a:lnSpc>
              <a:spcBef>
                <a:spcPts val="800"/>
              </a:spcBef>
              <a:spcAft>
                <a:spcPts val="0"/>
              </a:spcAft>
              <a:buClr>
                <a:schemeClr val="accent2"/>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3pPr>
            <a:lvl4pPr marL="1828800" lvl="3"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4pPr>
            <a:lvl5pPr marL="2286000" lvl="4"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5pPr>
            <a:lvl6pPr marL="2743200" lvl="5"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6pPr>
            <a:lvl7pPr marL="3200400" lvl="6"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7pPr>
            <a:lvl8pPr marL="3657600" lvl="7" indent="-381000" rtl="0">
              <a:lnSpc>
                <a:spcPct val="115000"/>
              </a:lnSpc>
              <a:spcBef>
                <a:spcPts val="800"/>
              </a:spcBef>
              <a:spcAft>
                <a:spcPts val="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8pPr>
            <a:lvl9pPr marL="4114800" lvl="8" indent="-381000" rtl="0">
              <a:lnSpc>
                <a:spcPct val="115000"/>
              </a:lnSpc>
              <a:spcBef>
                <a:spcPts val="800"/>
              </a:spcBef>
              <a:spcAft>
                <a:spcPts val="800"/>
              </a:spcAft>
              <a:buClr>
                <a:schemeClr val="dk1"/>
              </a:buClr>
              <a:buSzPts val="2400"/>
              <a:buFont typeface="Encode Sans Semi Condensed Light"/>
              <a:buChar char="■"/>
              <a:defRPr sz="2400">
                <a:solidFill>
                  <a:schemeClr val="dk1"/>
                </a:solidFill>
                <a:latin typeface="Encode Sans Semi Condensed Light"/>
                <a:ea typeface="Encode Sans Semi Condensed Light"/>
                <a:cs typeface="Encode Sans Semi Condensed Light"/>
                <a:sym typeface="Encode Sans Semi Condensed Light"/>
              </a:defRPr>
            </a:lvl9pPr>
          </a:lstStyle>
          <a:p>
            <a:endParaRPr/>
          </a:p>
        </p:txBody>
      </p:sp>
      <p:sp>
        <p:nvSpPr>
          <p:cNvPr id="8" name="Google Shape;8;p1"/>
          <p:cNvSpPr txBox="1">
            <a:spLocks noGrp="1"/>
          </p:cNvSpPr>
          <p:nvPr>
            <p:ph type="sldNum" idx="12"/>
          </p:nvPr>
        </p:nvSpPr>
        <p:spPr>
          <a:xfrm>
            <a:off x="11595204" y="6231533"/>
            <a:ext cx="444000" cy="524800"/>
          </a:xfrm>
          <a:prstGeom prst="rect">
            <a:avLst/>
          </a:prstGeom>
          <a:noFill/>
          <a:ln>
            <a:noFill/>
          </a:ln>
        </p:spPr>
        <p:txBody>
          <a:bodyPr spcFirstLastPara="1" wrap="square" lIns="0" tIns="0" rIns="0" bIns="0" anchor="ctr" anchorCtr="0">
            <a:noAutofit/>
          </a:bodyPr>
          <a:lstStyle>
            <a:lvl1pPr lvl="0" algn="r" rtl="0">
              <a:buNone/>
              <a:defRPr sz="2000">
                <a:solidFill>
                  <a:schemeClr val="dk1"/>
                </a:solidFill>
                <a:latin typeface="Amatic SC"/>
                <a:ea typeface="Amatic SC"/>
                <a:cs typeface="Amatic SC"/>
                <a:sym typeface="Amatic SC"/>
              </a:defRPr>
            </a:lvl1pPr>
            <a:lvl2pPr lvl="1" algn="r" rtl="0">
              <a:buNone/>
              <a:defRPr sz="2000">
                <a:solidFill>
                  <a:schemeClr val="dk1"/>
                </a:solidFill>
                <a:latin typeface="Amatic SC"/>
                <a:ea typeface="Amatic SC"/>
                <a:cs typeface="Amatic SC"/>
                <a:sym typeface="Amatic SC"/>
              </a:defRPr>
            </a:lvl2pPr>
            <a:lvl3pPr lvl="2" algn="r" rtl="0">
              <a:buNone/>
              <a:defRPr sz="2000">
                <a:solidFill>
                  <a:schemeClr val="dk1"/>
                </a:solidFill>
                <a:latin typeface="Amatic SC"/>
                <a:ea typeface="Amatic SC"/>
                <a:cs typeface="Amatic SC"/>
                <a:sym typeface="Amatic SC"/>
              </a:defRPr>
            </a:lvl3pPr>
            <a:lvl4pPr lvl="3" algn="r" rtl="0">
              <a:buNone/>
              <a:defRPr sz="2000">
                <a:solidFill>
                  <a:schemeClr val="dk1"/>
                </a:solidFill>
                <a:latin typeface="Amatic SC"/>
                <a:ea typeface="Amatic SC"/>
                <a:cs typeface="Amatic SC"/>
                <a:sym typeface="Amatic SC"/>
              </a:defRPr>
            </a:lvl4pPr>
            <a:lvl5pPr lvl="4" algn="r" rtl="0">
              <a:buNone/>
              <a:defRPr sz="2000">
                <a:solidFill>
                  <a:schemeClr val="dk1"/>
                </a:solidFill>
                <a:latin typeface="Amatic SC"/>
                <a:ea typeface="Amatic SC"/>
                <a:cs typeface="Amatic SC"/>
                <a:sym typeface="Amatic SC"/>
              </a:defRPr>
            </a:lvl5pPr>
            <a:lvl6pPr lvl="5" algn="r" rtl="0">
              <a:buNone/>
              <a:defRPr sz="2000">
                <a:solidFill>
                  <a:schemeClr val="dk1"/>
                </a:solidFill>
                <a:latin typeface="Amatic SC"/>
                <a:ea typeface="Amatic SC"/>
                <a:cs typeface="Amatic SC"/>
                <a:sym typeface="Amatic SC"/>
              </a:defRPr>
            </a:lvl6pPr>
            <a:lvl7pPr lvl="6" algn="r" rtl="0">
              <a:buNone/>
              <a:defRPr sz="2000">
                <a:solidFill>
                  <a:schemeClr val="dk1"/>
                </a:solidFill>
                <a:latin typeface="Amatic SC"/>
                <a:ea typeface="Amatic SC"/>
                <a:cs typeface="Amatic SC"/>
                <a:sym typeface="Amatic SC"/>
              </a:defRPr>
            </a:lvl7pPr>
            <a:lvl8pPr lvl="7" algn="r" rtl="0">
              <a:buNone/>
              <a:defRPr sz="2000">
                <a:solidFill>
                  <a:schemeClr val="dk1"/>
                </a:solidFill>
                <a:latin typeface="Amatic SC"/>
                <a:ea typeface="Amatic SC"/>
                <a:cs typeface="Amatic SC"/>
                <a:sym typeface="Amatic SC"/>
              </a:defRPr>
            </a:lvl8pPr>
            <a:lvl9pPr lvl="8" algn="r" rtl="0">
              <a:buNone/>
              <a:defRPr sz="2000">
                <a:solidFill>
                  <a:schemeClr val="dk1"/>
                </a:solidFill>
                <a:latin typeface="Amatic SC"/>
                <a:ea typeface="Amatic SC"/>
                <a:cs typeface="Amatic SC"/>
                <a:sym typeface="Amatic SC"/>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8987266"/>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6" r:id="rId4"/>
    <p:sldLayoutId id="2147483667" r:id="rId5"/>
    <p:sldLayoutId id="2147483668" r:id="rId6"/>
    <p:sldLayoutId id="2147483669" r:id="rId7"/>
    <p:sldLayoutId id="2147483670" r:id="rId8"/>
    <p:sldLayoutId id="2147483671" r:id="rId9"/>
    <p:sldLayoutId id="2147483672" r:id="rId10"/>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AA282-E9B9-4300-9328-ADA0B709E1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FCE9EC-A811-44BE-A996-473970AC8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2939A-8EBB-41EA-A51C-E309A638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B1ED9-49F8-4F79-BE97-29FB2878BAE5}" type="datetimeFigureOut">
              <a:rPr lang="en-US" smtClean="0"/>
              <a:t>14-Aug-21</a:t>
            </a:fld>
            <a:endParaRPr lang="en-US"/>
          </a:p>
        </p:txBody>
      </p:sp>
      <p:sp>
        <p:nvSpPr>
          <p:cNvPr id="5" name="Footer Placeholder 4">
            <a:extLst>
              <a:ext uri="{FF2B5EF4-FFF2-40B4-BE49-F238E27FC236}">
                <a16:creationId xmlns:a16="http://schemas.microsoft.com/office/drawing/2014/main" id="{C4451062-E3FA-47EB-AFE9-6097130B5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7E0A7A-5C42-4F7F-9693-B445F2FF2B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46272-EF58-419B-B1D9-B10252BA1E20}" type="slidenum">
              <a:rPr lang="en-US" smtClean="0"/>
              <a:t>‹#›</a:t>
            </a:fld>
            <a:endParaRPr lang="en-US"/>
          </a:p>
        </p:txBody>
      </p:sp>
    </p:spTree>
    <p:extLst>
      <p:ext uri="{BB962C8B-B14F-4D97-AF65-F5344CB8AC3E}">
        <p14:creationId xmlns:p14="http://schemas.microsoft.com/office/powerpoint/2010/main" val="31053695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hare.streamlit.io/aspvtltd/aqi/main/app.py"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nuanmol/Air_pollution_Analysis/blob/main/Analysis/Air_pollution_Bar_and_Histogram_analysis.ipynb" TargetMode="External"/><Relationship Id="rId2" Type="http://schemas.openxmlformats.org/officeDocument/2006/relationships/hyperlink" Target="https://github.com/anuanmol/Air_pollution_Analysis/blob/main/Analysis/Air_Polution_A.ipynb" TargetMode="External"/><Relationship Id="rId1" Type="http://schemas.openxmlformats.org/officeDocument/2006/relationships/slideLayout" Target="../slideLayouts/slideLayout6.xml"/><Relationship Id="rId4" Type="http://schemas.openxmlformats.org/officeDocument/2006/relationships/hyperlink" Target="https://github.com/anuanmol/Air_pollution_Analysis/blob/main/Visuals/Weather%20Data%20Visualization.ipyn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anvithashet/linearregeress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ww.kaggle.com/vaishnavipatil4848/indian-air-quality-analysis" TargetMode="External"/><Relationship Id="rId5" Type="http://schemas.openxmlformats.org/officeDocument/2006/relationships/hyperlink" Target="https://towardsdatascience.com/real-time-dashboard-in-python-970e3c32b3d7" TargetMode="External"/><Relationship Id="rId4" Type="http://schemas.openxmlformats.org/officeDocument/2006/relationships/hyperlink" Target="https://aqicn.org/data-platform/register/"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anuanmol/Air_pollution_Analysis/blob/main/Data/Test.csv" TargetMode="Externa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aqicn.org/data-platform/" TargetMode="External"/><Relationship Id="rId5" Type="http://schemas.openxmlformats.org/officeDocument/2006/relationships/hyperlink" Target="https://www.kaggle.com/rohanrao/air-quality-data-in-india"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3"/>
          <p:cNvSpPr txBox="1">
            <a:spLocks noGrp="1"/>
          </p:cNvSpPr>
          <p:nvPr>
            <p:ph type="ctrTitle"/>
          </p:nvPr>
        </p:nvSpPr>
        <p:spPr>
          <a:xfrm>
            <a:off x="1246932" y="3429000"/>
            <a:ext cx="9911200" cy="1080400"/>
          </a:xfrm>
          <a:prstGeom prst="rect">
            <a:avLst/>
          </a:prstGeom>
        </p:spPr>
        <p:txBody>
          <a:bodyPr spcFirstLastPara="1" wrap="square" lIns="0" tIns="0" rIns="0" bIns="0" anchor="t" anchorCtr="0">
            <a:noAutofit/>
          </a:bodyPr>
          <a:lstStyle/>
          <a:p>
            <a:r>
              <a:rPr lang="en" dirty="0">
                <a:solidFill>
                  <a:schemeClr val="tx2">
                    <a:lumMod val="10000"/>
                  </a:schemeClr>
                </a:solidFill>
              </a:rPr>
              <a:t>PROJECT PRESENTATION</a:t>
            </a:r>
            <a:endParaRPr dirty="0">
              <a:solidFill>
                <a:schemeClr val="tx2">
                  <a:lumMod val="10000"/>
                </a:schemeClr>
              </a:solidFill>
            </a:endParaRPr>
          </a:p>
        </p:txBody>
      </p:sp>
      <p:pic>
        <p:nvPicPr>
          <p:cNvPr id="3" name="Picture 2" descr="Escalon and Early Growth to Hold India COVID Relief Fundraiser to Support  AIF&amp;#39;s COVID Relief Efforts | Business Wire">
            <a:extLst>
              <a:ext uri="{FF2B5EF4-FFF2-40B4-BE49-F238E27FC236}">
                <a16:creationId xmlns:a16="http://schemas.microsoft.com/office/drawing/2014/main" id="{F83515AA-5A8B-4145-9C89-097448E2E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77600"/>
            <a:ext cx="2160800" cy="1080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9F13C5-9F3F-4F27-9FD8-2F2D9C42EFB0}"/>
              </a:ext>
            </a:extLst>
          </p:cNvPr>
          <p:cNvPicPr>
            <a:picLocks noChangeAspect="1"/>
          </p:cNvPicPr>
          <p:nvPr/>
        </p:nvPicPr>
        <p:blipFill>
          <a:blip r:embed="rId4"/>
          <a:stretch>
            <a:fillRect/>
          </a:stretch>
        </p:blipFill>
        <p:spPr>
          <a:xfrm>
            <a:off x="10703169" y="6054263"/>
            <a:ext cx="1357206" cy="549345"/>
          </a:xfrm>
          <a:prstGeom prst="rect">
            <a:avLst/>
          </a:prstGeom>
        </p:spPr>
      </p:pic>
      <p:sp>
        <p:nvSpPr>
          <p:cNvPr id="7" name="Google Shape;1571;p13">
            <a:extLst>
              <a:ext uri="{FF2B5EF4-FFF2-40B4-BE49-F238E27FC236}">
                <a16:creationId xmlns:a16="http://schemas.microsoft.com/office/drawing/2014/main" id="{50897554-9484-45B4-9CAE-7935248F2613}"/>
              </a:ext>
            </a:extLst>
          </p:cNvPr>
          <p:cNvSpPr txBox="1">
            <a:spLocks/>
          </p:cNvSpPr>
          <p:nvPr/>
        </p:nvSpPr>
        <p:spPr>
          <a:xfrm>
            <a:off x="3326588" y="4689145"/>
            <a:ext cx="5538824"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3300" kern="0" dirty="0">
                <a:solidFill>
                  <a:schemeClr val="tx1">
                    <a:lumMod val="90000"/>
                    <a:lumOff val="10000"/>
                  </a:schemeClr>
                </a:solidFill>
              </a:rPr>
              <a:t>Team: aficionados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EF9269-C7E4-4F63-84AE-3EE7536E8051}"/>
              </a:ext>
            </a:extLst>
          </p:cNvPr>
          <p:cNvSpPr>
            <a:spLocks noGrp="1"/>
          </p:cNvSpPr>
          <p:nvPr>
            <p:ph type="body" idx="1"/>
          </p:nvPr>
        </p:nvSpPr>
        <p:spPr>
          <a:xfrm>
            <a:off x="338568" y="2221553"/>
            <a:ext cx="5433387" cy="808085"/>
          </a:xfrm>
        </p:spPr>
        <p:txBody>
          <a:bodyPr/>
          <a:lstStyle/>
          <a:p>
            <a:r>
              <a:rPr lang="en-IN" sz="5200" b="1" dirty="0">
                <a:latin typeface="Amatic SC" panose="00000500000000000000" pitchFamily="2" charset="-79"/>
                <a:cs typeface="Amatic SC" panose="00000500000000000000" pitchFamily="2" charset="-79"/>
              </a:rPr>
              <a:t>Null Values Elimination</a:t>
            </a:r>
          </a:p>
        </p:txBody>
      </p:sp>
      <p:sp>
        <p:nvSpPr>
          <p:cNvPr id="3" name="Slide Number Placeholder 2">
            <a:extLst>
              <a:ext uri="{FF2B5EF4-FFF2-40B4-BE49-F238E27FC236}">
                <a16:creationId xmlns:a16="http://schemas.microsoft.com/office/drawing/2014/main" id="{8EFAF517-FD9A-4E7F-9B09-FBE86A16A6A2}"/>
              </a:ext>
            </a:extLst>
          </p:cNvPr>
          <p:cNvSpPr>
            <a:spLocks noGrp="1"/>
          </p:cNvSpPr>
          <p:nvPr>
            <p:ph type="sldNum" idx="12"/>
          </p:nvPr>
        </p:nvSpPr>
        <p:spPr/>
        <p:txBody>
          <a:bodyPr/>
          <a:lstStyle/>
          <a:p>
            <a:fld id="{00000000-1234-1234-1234-123412341234}" type="slidenum">
              <a:rPr lang="en" smtClean="0"/>
              <a:pPr/>
              <a:t>10</a:t>
            </a:fld>
            <a:endParaRPr lang="en"/>
          </a:p>
        </p:txBody>
      </p:sp>
      <p:sp>
        <p:nvSpPr>
          <p:cNvPr id="8" name="TextBox 7">
            <a:extLst>
              <a:ext uri="{FF2B5EF4-FFF2-40B4-BE49-F238E27FC236}">
                <a16:creationId xmlns:a16="http://schemas.microsoft.com/office/drawing/2014/main" id="{08477852-065B-4F74-A83C-3A513A909C54}"/>
              </a:ext>
            </a:extLst>
          </p:cNvPr>
          <p:cNvSpPr txBox="1"/>
          <p:nvPr/>
        </p:nvSpPr>
        <p:spPr>
          <a:xfrm>
            <a:off x="786014" y="3221892"/>
            <a:ext cx="4008328" cy="369332"/>
          </a:xfrm>
          <a:prstGeom prst="rect">
            <a:avLst/>
          </a:prstGeom>
          <a:noFill/>
        </p:spPr>
        <p:txBody>
          <a:bodyPr wrap="square" rtlCol="0">
            <a:spAutoFit/>
          </a:bodyPr>
          <a:lstStyle/>
          <a:p>
            <a:r>
              <a:rPr lang="en-IN" dirty="0"/>
              <a:t>We’ll start by dealing with null values</a:t>
            </a:r>
          </a:p>
        </p:txBody>
      </p:sp>
      <p:sp>
        <p:nvSpPr>
          <p:cNvPr id="10" name="TextBox 9">
            <a:extLst>
              <a:ext uri="{FF2B5EF4-FFF2-40B4-BE49-F238E27FC236}">
                <a16:creationId xmlns:a16="http://schemas.microsoft.com/office/drawing/2014/main" id="{640A82E9-F15C-4872-B28B-8862DB1507E5}"/>
              </a:ext>
            </a:extLst>
          </p:cNvPr>
          <p:cNvSpPr txBox="1"/>
          <p:nvPr/>
        </p:nvSpPr>
        <p:spPr>
          <a:xfrm>
            <a:off x="917899" y="6231533"/>
            <a:ext cx="9708113" cy="338554"/>
          </a:xfrm>
          <a:prstGeom prst="rect">
            <a:avLst/>
          </a:prstGeom>
          <a:noFill/>
        </p:spPr>
        <p:txBody>
          <a:bodyPr wrap="square" rtlCol="0">
            <a:spAutoFit/>
          </a:bodyPr>
          <a:lstStyle/>
          <a:p>
            <a:r>
              <a:rPr lang="en-IN" sz="1600" dirty="0">
                <a:solidFill>
                  <a:srgbClr val="00B0F0"/>
                </a:solidFill>
              </a:rPr>
              <a:t>Here instead of eliminating the Null values, we can fill them with mean values in numerical features</a:t>
            </a:r>
          </a:p>
        </p:txBody>
      </p:sp>
      <p:pic>
        <p:nvPicPr>
          <p:cNvPr id="6" name="Picture 5">
            <a:extLst>
              <a:ext uri="{FF2B5EF4-FFF2-40B4-BE49-F238E27FC236}">
                <a16:creationId xmlns:a16="http://schemas.microsoft.com/office/drawing/2014/main" id="{B4E6E410-6E9F-4B47-A8B1-4AC5CAE2289B}"/>
              </a:ext>
            </a:extLst>
          </p:cNvPr>
          <p:cNvPicPr>
            <a:picLocks noChangeAspect="1"/>
          </p:cNvPicPr>
          <p:nvPr/>
        </p:nvPicPr>
        <p:blipFill rotWithShape="1">
          <a:blip r:embed="rId2"/>
          <a:srcRect l="6562" t="34102" r="58390" b="45129"/>
          <a:stretch/>
        </p:blipFill>
        <p:spPr>
          <a:xfrm>
            <a:off x="5888017" y="2349830"/>
            <a:ext cx="5218065" cy="1739355"/>
          </a:xfrm>
          <a:prstGeom prst="rect">
            <a:avLst/>
          </a:prstGeom>
        </p:spPr>
      </p:pic>
      <p:pic>
        <p:nvPicPr>
          <p:cNvPr id="11" name="Picture 10">
            <a:extLst>
              <a:ext uri="{FF2B5EF4-FFF2-40B4-BE49-F238E27FC236}">
                <a16:creationId xmlns:a16="http://schemas.microsoft.com/office/drawing/2014/main" id="{30EF72F8-4DD6-4663-B6B3-B1D21FE152D3}"/>
              </a:ext>
            </a:extLst>
          </p:cNvPr>
          <p:cNvPicPr>
            <a:picLocks noChangeAspect="1"/>
          </p:cNvPicPr>
          <p:nvPr/>
        </p:nvPicPr>
        <p:blipFill rotWithShape="1">
          <a:blip r:embed="rId2"/>
          <a:srcRect l="6779" t="56154" r="10937" b="18484"/>
          <a:stretch/>
        </p:blipFill>
        <p:spPr>
          <a:xfrm>
            <a:off x="786014" y="4299924"/>
            <a:ext cx="10204006" cy="1769173"/>
          </a:xfrm>
          <a:prstGeom prst="rect">
            <a:avLst/>
          </a:prstGeom>
        </p:spPr>
      </p:pic>
    </p:spTree>
    <p:extLst>
      <p:ext uri="{BB962C8B-B14F-4D97-AF65-F5344CB8AC3E}">
        <p14:creationId xmlns:p14="http://schemas.microsoft.com/office/powerpoint/2010/main" val="231421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xEl>
                                              <p:pRg st="0" end="0"/>
                                            </p:txEl>
                                          </p:spTgt>
                                        </p:tgtEl>
                                        <p:attrNameLst>
                                          <p:attrName>ppt_x</p:attrName>
                                          <p:attrName>ppt_y</p:attrName>
                                        </p:attrNameLst>
                                      </p:cBhvr>
                                    </p:animMotion>
                                    <p:animRot by="1500000">
                                      <p:cBhvr>
                                        <p:cTn id="7" dur="125" fill="hold">
                                          <p:stCondLst>
                                            <p:cond delay="0"/>
                                          </p:stCondLst>
                                        </p:cTn>
                                        <p:tgtEl>
                                          <p:spTgt spid="2">
                                            <p:txEl>
                                              <p:pRg st="0" end="0"/>
                                            </p:txEl>
                                          </p:spTgt>
                                        </p:tgtEl>
                                        <p:attrNameLst>
                                          <p:attrName>r</p:attrName>
                                        </p:attrNameLst>
                                      </p:cBhvr>
                                    </p:animRot>
                                    <p:animRot by="-1500000">
                                      <p:cBhvr>
                                        <p:cTn id="8" dur="125" fill="hold">
                                          <p:stCondLst>
                                            <p:cond delay="125"/>
                                          </p:stCondLst>
                                        </p:cTn>
                                        <p:tgtEl>
                                          <p:spTgt spid="2">
                                            <p:txEl>
                                              <p:pRg st="0" end="0"/>
                                            </p:txEl>
                                          </p:spTgt>
                                        </p:tgtEl>
                                        <p:attrNameLst>
                                          <p:attrName>r</p:attrName>
                                        </p:attrNameLst>
                                      </p:cBhvr>
                                    </p:animRot>
                                    <p:animRot by="-1500000">
                                      <p:cBhvr>
                                        <p:cTn id="9" dur="125" fill="hold">
                                          <p:stCondLst>
                                            <p:cond delay="250"/>
                                          </p:stCondLst>
                                        </p:cTn>
                                        <p:tgtEl>
                                          <p:spTgt spid="2">
                                            <p:txEl>
                                              <p:pRg st="0" end="0"/>
                                            </p:txEl>
                                          </p:spTgt>
                                        </p:tgtEl>
                                        <p:attrNameLst>
                                          <p:attrName>r</p:attrName>
                                        </p:attrNameLst>
                                      </p:cBhvr>
                                    </p:animRot>
                                    <p:animRot by="1500000">
                                      <p:cBhvr>
                                        <p:cTn id="10" dur="125" fill="hold">
                                          <p:stCondLst>
                                            <p:cond delay="375"/>
                                          </p:stCondLst>
                                        </p:cTn>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5" name="Google Shape;1625;p20"/>
          <p:cNvSpPr txBox="1">
            <a:spLocks noGrp="1"/>
          </p:cNvSpPr>
          <p:nvPr>
            <p:ph type="title"/>
          </p:nvPr>
        </p:nvSpPr>
        <p:spPr>
          <a:xfrm>
            <a:off x="368373" y="237298"/>
            <a:ext cx="7546800" cy="628400"/>
          </a:xfrm>
          <a:prstGeom prst="rect">
            <a:avLst/>
          </a:prstGeom>
        </p:spPr>
        <p:txBody>
          <a:bodyPr spcFirstLastPara="1" wrap="square" lIns="0" tIns="0" rIns="0" bIns="0" anchor="b" anchorCtr="0">
            <a:noAutofit/>
          </a:bodyPr>
          <a:lstStyle/>
          <a:p>
            <a:r>
              <a:rPr lang="en-IN" sz="4400" b="1" dirty="0">
                <a:latin typeface="Amatic SC" panose="00000500000000000000" pitchFamily="2" charset="-79"/>
                <a:cs typeface="Amatic SC" panose="00000500000000000000" pitchFamily="2" charset="-79"/>
              </a:rPr>
              <a:t>Categorization into different aqi buckets</a:t>
            </a:r>
          </a:p>
        </p:txBody>
      </p:sp>
      <p:sp>
        <p:nvSpPr>
          <p:cNvPr id="1627" name="Google Shape;1627;p20"/>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11</a:t>
            </a:fld>
            <a:endParaRPr dirty="0"/>
          </a:p>
        </p:txBody>
      </p:sp>
      <p:pic>
        <p:nvPicPr>
          <p:cNvPr id="10" name="Picture 9">
            <a:extLst>
              <a:ext uri="{FF2B5EF4-FFF2-40B4-BE49-F238E27FC236}">
                <a16:creationId xmlns:a16="http://schemas.microsoft.com/office/drawing/2014/main" id="{BB6645AD-933C-463F-9702-EF464FCC1A8B}"/>
              </a:ext>
            </a:extLst>
          </p:cNvPr>
          <p:cNvPicPr>
            <a:picLocks noChangeAspect="1"/>
          </p:cNvPicPr>
          <p:nvPr/>
        </p:nvPicPr>
        <p:blipFill rotWithShape="1">
          <a:blip r:embed="rId3"/>
          <a:srcRect l="4669" t="34231" r="56659" b="22199"/>
          <a:stretch/>
        </p:blipFill>
        <p:spPr>
          <a:xfrm>
            <a:off x="2813538" y="2904713"/>
            <a:ext cx="5256796" cy="3331510"/>
          </a:xfrm>
          <a:prstGeom prst="rect">
            <a:avLst/>
          </a:prstGeom>
        </p:spPr>
      </p:pic>
      <p:sp>
        <p:nvSpPr>
          <p:cNvPr id="11" name="TextBox 10">
            <a:extLst>
              <a:ext uri="{FF2B5EF4-FFF2-40B4-BE49-F238E27FC236}">
                <a16:creationId xmlns:a16="http://schemas.microsoft.com/office/drawing/2014/main" id="{680A96D4-32CF-4CED-A375-748EDE05E3DB}"/>
              </a:ext>
            </a:extLst>
          </p:cNvPr>
          <p:cNvSpPr txBox="1"/>
          <p:nvPr/>
        </p:nvSpPr>
        <p:spPr>
          <a:xfrm>
            <a:off x="523739" y="1862736"/>
            <a:ext cx="7546595"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t>As we transformed our data on monthly basis we lost our </a:t>
            </a:r>
            <a:r>
              <a:rPr lang="en-IN" sz="1600" b="1" dirty="0" err="1"/>
              <a:t>AQI_Bucket</a:t>
            </a:r>
            <a:r>
              <a:rPr lang="en-IN" sz="1600" dirty="0"/>
              <a:t> column in order to group all the numerical columns(features).</a:t>
            </a:r>
          </a:p>
          <a:p>
            <a:pPr marL="285750" indent="-285750">
              <a:buFont typeface="Arial" panose="020B0604020202020204" pitchFamily="34" charset="0"/>
              <a:buChar char="•"/>
            </a:pPr>
            <a:r>
              <a:rPr lang="en-IN" sz="1600" dirty="0"/>
              <a:t>So, we have included it back in our data. </a:t>
            </a:r>
          </a:p>
        </p:txBody>
      </p:sp>
      <p:sp>
        <p:nvSpPr>
          <p:cNvPr id="12" name="TextBox 11">
            <a:extLst>
              <a:ext uri="{FF2B5EF4-FFF2-40B4-BE49-F238E27FC236}">
                <a16:creationId xmlns:a16="http://schemas.microsoft.com/office/drawing/2014/main" id="{E3AC3745-26AF-40D1-B614-9C9F0B90F0C8}"/>
              </a:ext>
            </a:extLst>
          </p:cNvPr>
          <p:cNvSpPr txBox="1"/>
          <p:nvPr/>
        </p:nvSpPr>
        <p:spPr>
          <a:xfrm>
            <a:off x="523739" y="3186775"/>
            <a:ext cx="2289799"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00B0F0"/>
                </a:solidFill>
              </a:rPr>
              <a:t>It has a simple function of classifying the AQI into different buckets like normal, moderate, unhealthy , hazardous, etc..</a:t>
            </a:r>
          </a:p>
        </p:txBody>
      </p:sp>
      <p:pic>
        <p:nvPicPr>
          <p:cNvPr id="7" name="Picture 6">
            <a:extLst>
              <a:ext uri="{FF2B5EF4-FFF2-40B4-BE49-F238E27FC236}">
                <a16:creationId xmlns:a16="http://schemas.microsoft.com/office/drawing/2014/main" id="{DF060C74-6645-4E8E-BFF1-AEA93D165A42}"/>
              </a:ext>
            </a:extLst>
          </p:cNvPr>
          <p:cNvPicPr>
            <a:picLocks noChangeAspect="1"/>
          </p:cNvPicPr>
          <p:nvPr/>
        </p:nvPicPr>
        <p:blipFill rotWithShape="1">
          <a:blip r:embed="rId4"/>
          <a:srcRect l="12332" t="44743" r="45913" b="47821"/>
          <a:stretch/>
        </p:blipFill>
        <p:spPr>
          <a:xfrm>
            <a:off x="295139" y="1076678"/>
            <a:ext cx="6835423" cy="509955"/>
          </a:xfrm>
          <a:prstGeom prst="rect">
            <a:avLst/>
          </a:prstGeom>
        </p:spPr>
      </p:pic>
    </p:spTree>
    <p:extLst>
      <p:ext uri="{BB962C8B-B14F-4D97-AF65-F5344CB8AC3E}">
        <p14:creationId xmlns:p14="http://schemas.microsoft.com/office/powerpoint/2010/main" val="14605560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8822CB-FA4A-4B70-B619-0B310ABD7654}"/>
              </a:ext>
            </a:extLst>
          </p:cNvPr>
          <p:cNvPicPr>
            <a:picLocks noChangeAspect="1"/>
          </p:cNvPicPr>
          <p:nvPr/>
        </p:nvPicPr>
        <p:blipFill rotWithShape="1">
          <a:blip r:embed="rId2"/>
          <a:srcRect l="30433" t="25128" r="46923" b="47564"/>
          <a:stretch/>
        </p:blipFill>
        <p:spPr>
          <a:xfrm>
            <a:off x="756142" y="1668819"/>
            <a:ext cx="4554412" cy="3089460"/>
          </a:xfrm>
          <a:prstGeom prst="rect">
            <a:avLst/>
          </a:prstGeom>
        </p:spPr>
      </p:pic>
      <p:pic>
        <p:nvPicPr>
          <p:cNvPr id="8" name="Picture 7">
            <a:extLst>
              <a:ext uri="{FF2B5EF4-FFF2-40B4-BE49-F238E27FC236}">
                <a16:creationId xmlns:a16="http://schemas.microsoft.com/office/drawing/2014/main" id="{B76DDE9A-C900-4B1A-B8ED-12427CD0DD30}"/>
              </a:ext>
            </a:extLst>
          </p:cNvPr>
          <p:cNvPicPr>
            <a:picLocks noChangeAspect="1"/>
          </p:cNvPicPr>
          <p:nvPr/>
        </p:nvPicPr>
        <p:blipFill rotWithShape="1">
          <a:blip r:embed="rId2"/>
          <a:srcRect l="52934" t="24872" r="23557" b="46795"/>
          <a:stretch/>
        </p:blipFill>
        <p:spPr>
          <a:xfrm>
            <a:off x="6060834" y="1668819"/>
            <a:ext cx="4554412" cy="3087500"/>
          </a:xfrm>
          <a:prstGeom prst="rect">
            <a:avLst/>
          </a:prstGeom>
        </p:spPr>
      </p:pic>
      <p:sp>
        <p:nvSpPr>
          <p:cNvPr id="9" name="TextBox 8">
            <a:extLst>
              <a:ext uri="{FF2B5EF4-FFF2-40B4-BE49-F238E27FC236}">
                <a16:creationId xmlns:a16="http://schemas.microsoft.com/office/drawing/2014/main" id="{76762A40-A8F2-48E1-A229-120C240C2D6E}"/>
              </a:ext>
            </a:extLst>
          </p:cNvPr>
          <p:cNvSpPr txBox="1"/>
          <p:nvPr/>
        </p:nvSpPr>
        <p:spPr>
          <a:xfrm>
            <a:off x="923194" y="501160"/>
            <a:ext cx="3956538" cy="461665"/>
          </a:xfrm>
          <a:prstGeom prst="rect">
            <a:avLst/>
          </a:prstGeom>
          <a:solidFill>
            <a:schemeClr val="bg1">
              <a:lumMod val="95000"/>
            </a:schemeClr>
          </a:solidFill>
        </p:spPr>
        <p:txBody>
          <a:bodyPr wrap="square" rtlCol="0">
            <a:spAutoFit/>
          </a:bodyPr>
          <a:lstStyle/>
          <a:p>
            <a:r>
              <a:rPr lang="en-US" sz="2400" b="1" dirty="0"/>
              <a:t>Time for some Time-Analysis</a:t>
            </a:r>
          </a:p>
        </p:txBody>
      </p:sp>
      <p:sp>
        <p:nvSpPr>
          <p:cNvPr id="10" name="TextBox 9">
            <a:extLst>
              <a:ext uri="{FF2B5EF4-FFF2-40B4-BE49-F238E27FC236}">
                <a16:creationId xmlns:a16="http://schemas.microsoft.com/office/drawing/2014/main" id="{F001CFB8-AF5B-4C25-B789-896C5C26E230}"/>
              </a:ext>
            </a:extLst>
          </p:cNvPr>
          <p:cNvSpPr txBox="1"/>
          <p:nvPr/>
        </p:nvSpPr>
        <p:spPr>
          <a:xfrm>
            <a:off x="1538654" y="5040143"/>
            <a:ext cx="3508131" cy="1015663"/>
          </a:xfrm>
          <a:prstGeom prst="rect">
            <a:avLst/>
          </a:prstGeom>
          <a:solidFill>
            <a:schemeClr val="bg1">
              <a:lumMod val="95000"/>
            </a:schemeClr>
          </a:solidFill>
        </p:spPr>
        <p:txBody>
          <a:bodyPr wrap="square" rtlCol="0">
            <a:spAutoFit/>
          </a:bodyPr>
          <a:lstStyle/>
          <a:p>
            <a:r>
              <a:rPr lang="en-US" sz="1500" dirty="0"/>
              <a:t>PM2.5 year-wise</a:t>
            </a:r>
          </a:p>
          <a:p>
            <a:endParaRPr lang="en-US" sz="1500" dirty="0"/>
          </a:p>
          <a:p>
            <a:r>
              <a:rPr lang="en-US" sz="1500" dirty="0"/>
              <a:t>We can see the fall in the values PM2.5 as time increases on the x-axis</a:t>
            </a:r>
          </a:p>
        </p:txBody>
      </p:sp>
      <p:sp>
        <p:nvSpPr>
          <p:cNvPr id="11" name="TextBox 10">
            <a:extLst>
              <a:ext uri="{FF2B5EF4-FFF2-40B4-BE49-F238E27FC236}">
                <a16:creationId xmlns:a16="http://schemas.microsoft.com/office/drawing/2014/main" id="{3355DB3E-4770-4906-97C7-75E4046F1D33}"/>
              </a:ext>
            </a:extLst>
          </p:cNvPr>
          <p:cNvSpPr txBox="1"/>
          <p:nvPr/>
        </p:nvSpPr>
        <p:spPr>
          <a:xfrm>
            <a:off x="6852139" y="5040142"/>
            <a:ext cx="3508131" cy="1015663"/>
          </a:xfrm>
          <a:prstGeom prst="rect">
            <a:avLst/>
          </a:prstGeom>
          <a:solidFill>
            <a:schemeClr val="bg1">
              <a:lumMod val="95000"/>
            </a:schemeClr>
          </a:solidFill>
        </p:spPr>
        <p:txBody>
          <a:bodyPr wrap="square" rtlCol="0">
            <a:spAutoFit/>
          </a:bodyPr>
          <a:lstStyle/>
          <a:p>
            <a:r>
              <a:rPr lang="en-US" sz="1500" dirty="0"/>
              <a:t>PM10 year-wise</a:t>
            </a:r>
          </a:p>
          <a:p>
            <a:endParaRPr lang="en-US" sz="1500" dirty="0"/>
          </a:p>
          <a:p>
            <a:r>
              <a:rPr lang="en-US" sz="1500" dirty="0"/>
              <a:t>Here also the trends show a gradual depletion in levels</a:t>
            </a:r>
          </a:p>
        </p:txBody>
      </p:sp>
    </p:spTree>
    <p:extLst>
      <p:ext uri="{BB962C8B-B14F-4D97-AF65-F5344CB8AC3E}">
        <p14:creationId xmlns:p14="http://schemas.microsoft.com/office/powerpoint/2010/main" val="39638460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accent6">
              <a:lumMod val="75000"/>
            </a:schemeClr>
          </a:fgClr>
          <a:bgClr>
            <a:schemeClr val="bg1"/>
          </a:bgClr>
        </a:patt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397EC-DDB8-484A-BF25-7E1D9FB78778}"/>
              </a:ext>
            </a:extLst>
          </p:cNvPr>
          <p:cNvPicPr>
            <a:picLocks noChangeAspect="1"/>
          </p:cNvPicPr>
          <p:nvPr/>
        </p:nvPicPr>
        <p:blipFill rotWithShape="1">
          <a:blip r:embed="rId2"/>
          <a:srcRect l="9159" t="33590" r="58966" b="27051"/>
          <a:stretch/>
        </p:blipFill>
        <p:spPr>
          <a:xfrm>
            <a:off x="6699739" y="1190069"/>
            <a:ext cx="3886200" cy="2699239"/>
          </a:xfrm>
          <a:prstGeom prst="rect">
            <a:avLst/>
          </a:prstGeom>
        </p:spPr>
      </p:pic>
      <p:pic>
        <p:nvPicPr>
          <p:cNvPr id="5" name="Picture 4">
            <a:extLst>
              <a:ext uri="{FF2B5EF4-FFF2-40B4-BE49-F238E27FC236}">
                <a16:creationId xmlns:a16="http://schemas.microsoft.com/office/drawing/2014/main" id="{51DD8A9A-D7E4-47BD-A0CE-A2A089A0AF57}"/>
              </a:ext>
            </a:extLst>
          </p:cNvPr>
          <p:cNvPicPr>
            <a:picLocks noChangeAspect="1"/>
          </p:cNvPicPr>
          <p:nvPr/>
        </p:nvPicPr>
        <p:blipFill rotWithShape="1">
          <a:blip r:embed="rId3"/>
          <a:srcRect l="9159" t="30897" r="28100" b="28205"/>
          <a:stretch/>
        </p:blipFill>
        <p:spPr>
          <a:xfrm>
            <a:off x="1820009" y="3889308"/>
            <a:ext cx="7649308" cy="2804746"/>
          </a:xfrm>
          <a:prstGeom prst="rect">
            <a:avLst/>
          </a:prstGeom>
        </p:spPr>
      </p:pic>
      <p:sp>
        <p:nvSpPr>
          <p:cNvPr id="6" name="TextBox 5">
            <a:extLst>
              <a:ext uri="{FF2B5EF4-FFF2-40B4-BE49-F238E27FC236}">
                <a16:creationId xmlns:a16="http://schemas.microsoft.com/office/drawing/2014/main" id="{1BAF226C-C5B0-44A4-8934-4A53C6E64098}"/>
              </a:ext>
            </a:extLst>
          </p:cNvPr>
          <p:cNvSpPr txBox="1"/>
          <p:nvPr/>
        </p:nvSpPr>
        <p:spPr>
          <a:xfrm>
            <a:off x="923194" y="501160"/>
            <a:ext cx="3956538" cy="461665"/>
          </a:xfrm>
          <a:prstGeom prst="rect">
            <a:avLst/>
          </a:prstGeom>
          <a:solidFill>
            <a:schemeClr val="bg1">
              <a:lumMod val="95000"/>
            </a:schemeClr>
          </a:solidFill>
        </p:spPr>
        <p:txBody>
          <a:bodyPr wrap="square" rtlCol="0">
            <a:spAutoFit/>
          </a:bodyPr>
          <a:lstStyle/>
          <a:p>
            <a:r>
              <a:rPr lang="en-US" sz="2400" b="1" dirty="0"/>
              <a:t>Facts about our features</a:t>
            </a:r>
          </a:p>
        </p:txBody>
      </p:sp>
      <p:sp>
        <p:nvSpPr>
          <p:cNvPr id="7" name="TextBox 6">
            <a:extLst>
              <a:ext uri="{FF2B5EF4-FFF2-40B4-BE49-F238E27FC236}">
                <a16:creationId xmlns:a16="http://schemas.microsoft.com/office/drawing/2014/main" id="{B95B64FB-AC28-4EE3-A115-AAD82B6650A3}"/>
              </a:ext>
            </a:extLst>
          </p:cNvPr>
          <p:cNvSpPr txBox="1"/>
          <p:nvPr/>
        </p:nvSpPr>
        <p:spPr>
          <a:xfrm>
            <a:off x="923194" y="1339360"/>
            <a:ext cx="4791806" cy="1754326"/>
          </a:xfrm>
          <a:prstGeom prst="rect">
            <a:avLst/>
          </a:prstGeom>
          <a:solidFill>
            <a:schemeClr val="bg1">
              <a:lumMod val="95000"/>
            </a:schemeClr>
          </a:solidFill>
        </p:spPr>
        <p:txBody>
          <a:bodyPr wrap="square" rtlCol="0">
            <a:spAutoFit/>
          </a:bodyPr>
          <a:lstStyle/>
          <a:p>
            <a:r>
              <a:rPr lang="en-US" dirty="0"/>
              <a:t>Here few things are common in all three plots:</a:t>
            </a:r>
          </a:p>
          <a:p>
            <a:pPr marL="285750" indent="-285750">
              <a:buFont typeface="Arial" panose="020B0604020202020204" pitchFamily="34" charset="0"/>
              <a:buChar char="•"/>
            </a:pPr>
            <a:r>
              <a:rPr lang="en-US" dirty="0"/>
              <a:t>All the values lie between 0-200 except PM2.5</a:t>
            </a:r>
          </a:p>
          <a:p>
            <a:pPr marL="285750" indent="-285750">
              <a:buFont typeface="Arial" panose="020B0604020202020204" pitchFamily="34" charset="0"/>
              <a:buChar char="•"/>
            </a:pPr>
            <a:r>
              <a:rPr lang="en-US" dirty="0"/>
              <a:t>Range of counts for values &lt; 100 varies in 10000s which is a healthy sign </a:t>
            </a:r>
            <a:r>
              <a:rPr lang="en-US" dirty="0" err="1"/>
              <a:t>i.e</a:t>
            </a:r>
            <a:r>
              <a:rPr lang="en-US" dirty="0"/>
              <a:t> mode of the distribution is centered around 50s in each.</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6EB97D74-E128-439B-9EDB-6415E56B338B}"/>
              </a:ext>
            </a:extLst>
          </p:cNvPr>
          <p:cNvSpPr txBox="1"/>
          <p:nvPr/>
        </p:nvSpPr>
        <p:spPr>
          <a:xfrm>
            <a:off x="9384324" y="557097"/>
            <a:ext cx="1043353" cy="461665"/>
          </a:xfrm>
          <a:prstGeom prst="rect">
            <a:avLst/>
          </a:prstGeom>
          <a:solidFill>
            <a:schemeClr val="bg1">
              <a:lumMod val="95000"/>
            </a:schemeClr>
          </a:solidFill>
        </p:spPr>
        <p:txBody>
          <a:bodyPr wrap="square" rtlCol="0">
            <a:spAutoFit/>
          </a:bodyPr>
          <a:lstStyle/>
          <a:p>
            <a:r>
              <a:rPr lang="en-US" sz="2400" b="1" dirty="0"/>
              <a:t>PM2.5</a:t>
            </a:r>
          </a:p>
        </p:txBody>
      </p:sp>
      <p:sp>
        <p:nvSpPr>
          <p:cNvPr id="9" name="TextBox 8">
            <a:extLst>
              <a:ext uri="{FF2B5EF4-FFF2-40B4-BE49-F238E27FC236}">
                <a16:creationId xmlns:a16="http://schemas.microsoft.com/office/drawing/2014/main" id="{E010E5C8-9CAA-4BF8-9E4A-0EFC154CB9E5}"/>
              </a:ext>
            </a:extLst>
          </p:cNvPr>
          <p:cNvSpPr txBox="1"/>
          <p:nvPr/>
        </p:nvSpPr>
        <p:spPr>
          <a:xfrm>
            <a:off x="9508882" y="5667931"/>
            <a:ext cx="1043353" cy="461665"/>
          </a:xfrm>
          <a:prstGeom prst="rect">
            <a:avLst/>
          </a:prstGeom>
          <a:solidFill>
            <a:schemeClr val="bg1">
              <a:lumMod val="95000"/>
            </a:schemeClr>
          </a:solidFill>
        </p:spPr>
        <p:txBody>
          <a:bodyPr wrap="square" rtlCol="0">
            <a:spAutoFit/>
          </a:bodyPr>
          <a:lstStyle/>
          <a:p>
            <a:r>
              <a:rPr lang="en-US" sz="2400" b="1" dirty="0"/>
              <a:t>NOx</a:t>
            </a:r>
          </a:p>
        </p:txBody>
      </p:sp>
      <p:sp>
        <p:nvSpPr>
          <p:cNvPr id="10" name="TextBox 9">
            <a:extLst>
              <a:ext uri="{FF2B5EF4-FFF2-40B4-BE49-F238E27FC236}">
                <a16:creationId xmlns:a16="http://schemas.microsoft.com/office/drawing/2014/main" id="{4AB5E525-C1D5-4218-B151-75E641582B5B}"/>
              </a:ext>
            </a:extLst>
          </p:cNvPr>
          <p:cNvSpPr txBox="1"/>
          <p:nvPr/>
        </p:nvSpPr>
        <p:spPr>
          <a:xfrm>
            <a:off x="923194" y="5667930"/>
            <a:ext cx="1043353" cy="461665"/>
          </a:xfrm>
          <a:prstGeom prst="rect">
            <a:avLst/>
          </a:prstGeom>
          <a:solidFill>
            <a:schemeClr val="bg1">
              <a:lumMod val="95000"/>
            </a:schemeClr>
          </a:solidFill>
        </p:spPr>
        <p:txBody>
          <a:bodyPr wrap="square" rtlCol="0">
            <a:spAutoFit/>
          </a:bodyPr>
          <a:lstStyle/>
          <a:p>
            <a:r>
              <a:rPr lang="en-US" sz="2400" b="1" dirty="0"/>
              <a:t>NO2</a:t>
            </a:r>
          </a:p>
        </p:txBody>
      </p:sp>
    </p:spTree>
    <p:extLst>
      <p:ext uri="{BB962C8B-B14F-4D97-AF65-F5344CB8AC3E}">
        <p14:creationId xmlns:p14="http://schemas.microsoft.com/office/powerpoint/2010/main" val="39210782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par>
                          <p:cTn id="11" fill="hold">
                            <p:stCondLst>
                              <p:cond delay="1000"/>
                            </p:stCondLst>
                            <p:childTnLst>
                              <p:par>
                                <p:cTn id="12" presetID="32" presetClass="emph" presetSubtype="0" fill="hold" grpId="0" nodeType="afterEffect">
                                  <p:stCondLst>
                                    <p:cond delay="0"/>
                                  </p:stCondLst>
                                  <p:childTnLst>
                                    <p:animRot by="120000">
                                      <p:cBhvr>
                                        <p:cTn id="13" dur="100" fill="hold">
                                          <p:stCondLst>
                                            <p:cond delay="0"/>
                                          </p:stCondLst>
                                        </p:cTn>
                                        <p:tgtEl>
                                          <p:spTgt spid="9"/>
                                        </p:tgtEl>
                                        <p:attrNameLst>
                                          <p:attrName>r</p:attrName>
                                        </p:attrNameLst>
                                      </p:cBhvr>
                                    </p:animRot>
                                    <p:animRot by="-240000">
                                      <p:cBhvr>
                                        <p:cTn id="14" dur="200" fill="hold">
                                          <p:stCondLst>
                                            <p:cond delay="200"/>
                                          </p:stCondLst>
                                        </p:cTn>
                                        <p:tgtEl>
                                          <p:spTgt spid="9"/>
                                        </p:tgtEl>
                                        <p:attrNameLst>
                                          <p:attrName>r</p:attrName>
                                        </p:attrNameLst>
                                      </p:cBhvr>
                                    </p:animRot>
                                    <p:animRot by="240000">
                                      <p:cBhvr>
                                        <p:cTn id="15" dur="200" fill="hold">
                                          <p:stCondLst>
                                            <p:cond delay="400"/>
                                          </p:stCondLst>
                                        </p:cTn>
                                        <p:tgtEl>
                                          <p:spTgt spid="9"/>
                                        </p:tgtEl>
                                        <p:attrNameLst>
                                          <p:attrName>r</p:attrName>
                                        </p:attrNameLst>
                                      </p:cBhvr>
                                    </p:animRot>
                                    <p:animRot by="-240000">
                                      <p:cBhvr>
                                        <p:cTn id="16" dur="200" fill="hold">
                                          <p:stCondLst>
                                            <p:cond delay="600"/>
                                          </p:stCondLst>
                                        </p:cTn>
                                        <p:tgtEl>
                                          <p:spTgt spid="9"/>
                                        </p:tgtEl>
                                        <p:attrNameLst>
                                          <p:attrName>r</p:attrName>
                                        </p:attrNameLst>
                                      </p:cBhvr>
                                    </p:animRot>
                                    <p:animRot by="120000">
                                      <p:cBhvr>
                                        <p:cTn id="17" dur="200" fill="hold">
                                          <p:stCondLst>
                                            <p:cond delay="800"/>
                                          </p:stCondLst>
                                        </p:cTn>
                                        <p:tgtEl>
                                          <p:spTgt spid="9"/>
                                        </p:tgtEl>
                                        <p:attrNameLst>
                                          <p:attrName>r</p:attrName>
                                        </p:attrNameLst>
                                      </p:cBhvr>
                                    </p:animRot>
                                  </p:childTnLst>
                                </p:cTn>
                              </p:par>
                            </p:childTnLst>
                          </p:cTn>
                        </p:par>
                        <p:par>
                          <p:cTn id="18" fill="hold">
                            <p:stCondLst>
                              <p:cond delay="2000"/>
                            </p:stCondLst>
                            <p:childTnLst>
                              <p:par>
                                <p:cTn id="19" presetID="32" presetClass="emph" presetSubtype="0" fill="hold" grpId="0" nodeType="afterEffect">
                                  <p:stCondLst>
                                    <p:cond delay="0"/>
                                  </p:stCondLst>
                                  <p:childTnLst>
                                    <p:animRot by="120000">
                                      <p:cBhvr>
                                        <p:cTn id="20" dur="100" fill="hold">
                                          <p:stCondLst>
                                            <p:cond delay="0"/>
                                          </p:stCondLst>
                                        </p:cTn>
                                        <p:tgtEl>
                                          <p:spTgt spid="10"/>
                                        </p:tgtEl>
                                        <p:attrNameLst>
                                          <p:attrName>r</p:attrName>
                                        </p:attrNameLst>
                                      </p:cBhvr>
                                    </p:animRot>
                                    <p:animRot by="-240000">
                                      <p:cBhvr>
                                        <p:cTn id="21" dur="200" fill="hold">
                                          <p:stCondLst>
                                            <p:cond delay="200"/>
                                          </p:stCondLst>
                                        </p:cTn>
                                        <p:tgtEl>
                                          <p:spTgt spid="10"/>
                                        </p:tgtEl>
                                        <p:attrNameLst>
                                          <p:attrName>r</p:attrName>
                                        </p:attrNameLst>
                                      </p:cBhvr>
                                    </p:animRot>
                                    <p:animRot by="240000">
                                      <p:cBhvr>
                                        <p:cTn id="22" dur="200" fill="hold">
                                          <p:stCondLst>
                                            <p:cond delay="400"/>
                                          </p:stCondLst>
                                        </p:cTn>
                                        <p:tgtEl>
                                          <p:spTgt spid="10"/>
                                        </p:tgtEl>
                                        <p:attrNameLst>
                                          <p:attrName>r</p:attrName>
                                        </p:attrNameLst>
                                      </p:cBhvr>
                                    </p:animRot>
                                    <p:animRot by="-240000">
                                      <p:cBhvr>
                                        <p:cTn id="23" dur="200" fill="hold">
                                          <p:stCondLst>
                                            <p:cond delay="600"/>
                                          </p:stCondLst>
                                        </p:cTn>
                                        <p:tgtEl>
                                          <p:spTgt spid="10"/>
                                        </p:tgtEl>
                                        <p:attrNameLst>
                                          <p:attrName>r</p:attrName>
                                        </p:attrNameLst>
                                      </p:cBhvr>
                                    </p:animRot>
                                    <p:animRot by="120000">
                                      <p:cBhvr>
                                        <p:cTn id="24"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FA3FA5-4B08-4769-BA40-CE408E7033BE}"/>
              </a:ext>
            </a:extLst>
          </p:cNvPr>
          <p:cNvSpPr>
            <a:spLocks noGrp="1"/>
          </p:cNvSpPr>
          <p:nvPr>
            <p:ph type="sldNum" idx="12"/>
          </p:nvPr>
        </p:nvSpPr>
        <p:spPr/>
        <p:txBody>
          <a:bodyPr/>
          <a:lstStyle/>
          <a:p>
            <a:fld id="{00000000-1234-1234-1234-123412341234}" type="slidenum">
              <a:rPr lang="en" smtClean="0"/>
              <a:pPr/>
              <a:t>14</a:t>
            </a:fld>
            <a:endParaRPr lang="en"/>
          </a:p>
        </p:txBody>
      </p:sp>
      <p:sp>
        <p:nvSpPr>
          <p:cNvPr id="2" name="Text Placeholder 1">
            <a:extLst>
              <a:ext uri="{FF2B5EF4-FFF2-40B4-BE49-F238E27FC236}">
                <a16:creationId xmlns:a16="http://schemas.microsoft.com/office/drawing/2014/main" id="{AFE5ED83-0CA2-4C71-94BE-A5BE67827F1C}"/>
              </a:ext>
            </a:extLst>
          </p:cNvPr>
          <p:cNvSpPr>
            <a:spLocks noGrp="1"/>
          </p:cNvSpPr>
          <p:nvPr>
            <p:ph type="body" idx="4294967295"/>
          </p:nvPr>
        </p:nvSpPr>
        <p:spPr>
          <a:xfrm>
            <a:off x="492367" y="454036"/>
            <a:ext cx="7200900" cy="803275"/>
          </a:xfrm>
        </p:spPr>
        <p:txBody>
          <a:bodyPr/>
          <a:lstStyle/>
          <a:p>
            <a:pPr marL="76200" indent="0">
              <a:buNone/>
            </a:pPr>
            <a:r>
              <a:rPr lang="en-IN" sz="4400" b="1" dirty="0">
                <a:latin typeface="Amatic SC" panose="00000500000000000000" pitchFamily="2" charset="-79"/>
                <a:cs typeface="Amatic SC" panose="00000500000000000000" pitchFamily="2" charset="-79"/>
              </a:rPr>
              <a:t>Top 10 cities with highest average AQI</a:t>
            </a:r>
          </a:p>
        </p:txBody>
      </p:sp>
      <p:pic>
        <p:nvPicPr>
          <p:cNvPr id="6" name="Picture 5">
            <a:extLst>
              <a:ext uri="{FF2B5EF4-FFF2-40B4-BE49-F238E27FC236}">
                <a16:creationId xmlns:a16="http://schemas.microsoft.com/office/drawing/2014/main" id="{A154C400-3AC1-4639-A7EA-CD16888401C7}"/>
              </a:ext>
            </a:extLst>
          </p:cNvPr>
          <p:cNvPicPr>
            <a:picLocks noChangeAspect="1"/>
          </p:cNvPicPr>
          <p:nvPr/>
        </p:nvPicPr>
        <p:blipFill rotWithShape="1">
          <a:blip r:embed="rId2"/>
          <a:srcRect l="7068" t="25000" r="46057" b="15897"/>
          <a:stretch/>
        </p:blipFill>
        <p:spPr>
          <a:xfrm>
            <a:off x="492368" y="1402372"/>
            <a:ext cx="7200899" cy="5107099"/>
          </a:xfrm>
          <a:prstGeom prst="rect">
            <a:avLst/>
          </a:prstGeom>
        </p:spPr>
      </p:pic>
    </p:spTree>
    <p:extLst>
      <p:ext uri="{BB962C8B-B14F-4D97-AF65-F5344CB8AC3E}">
        <p14:creationId xmlns:p14="http://schemas.microsoft.com/office/powerpoint/2010/main" val="3890906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afterEffect">
                                  <p:stCondLst>
                                    <p:cond delay="0"/>
                                  </p:stCondLst>
                                  <p:iterate type="lt">
                                    <p:tmPct val="4000"/>
                                  </p:iterate>
                                  <p:childTnLst>
                                    <p:set>
                                      <p:cBhvr override="childStyle">
                                        <p:cTn id="6" dur="500" fill="hold"/>
                                        <p:tgtEl>
                                          <p:spTgt spid="2">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6AF5D2-C7D5-47FD-A9B9-29E168064CEC}"/>
              </a:ext>
            </a:extLst>
          </p:cNvPr>
          <p:cNvPicPr>
            <a:picLocks noChangeAspect="1"/>
          </p:cNvPicPr>
          <p:nvPr/>
        </p:nvPicPr>
        <p:blipFill rotWithShape="1">
          <a:blip r:embed="rId2"/>
          <a:srcRect l="30360" t="23623" r="26875" b="21028"/>
          <a:stretch/>
        </p:blipFill>
        <p:spPr>
          <a:xfrm>
            <a:off x="2448264" y="507989"/>
            <a:ext cx="4664704" cy="3396064"/>
          </a:xfrm>
          <a:prstGeom prst="rect">
            <a:avLst/>
          </a:prstGeom>
        </p:spPr>
      </p:pic>
      <p:pic>
        <p:nvPicPr>
          <p:cNvPr id="13" name="Picture 12">
            <a:extLst>
              <a:ext uri="{FF2B5EF4-FFF2-40B4-BE49-F238E27FC236}">
                <a16:creationId xmlns:a16="http://schemas.microsoft.com/office/drawing/2014/main" id="{DE041D23-6CC7-4D85-A2AD-4CAC077CDF36}"/>
              </a:ext>
            </a:extLst>
          </p:cNvPr>
          <p:cNvPicPr>
            <a:picLocks noChangeAspect="1"/>
          </p:cNvPicPr>
          <p:nvPr/>
        </p:nvPicPr>
        <p:blipFill rotWithShape="1">
          <a:blip r:embed="rId3"/>
          <a:srcRect l="29856" t="17436" r="26947" b="18975"/>
          <a:stretch/>
        </p:blipFill>
        <p:spPr>
          <a:xfrm>
            <a:off x="7112968" y="2762250"/>
            <a:ext cx="4946280" cy="4095750"/>
          </a:xfrm>
          <a:prstGeom prst="rect">
            <a:avLst/>
          </a:prstGeom>
        </p:spPr>
      </p:pic>
      <p:sp>
        <p:nvSpPr>
          <p:cNvPr id="17" name="TextBox 16">
            <a:extLst>
              <a:ext uri="{FF2B5EF4-FFF2-40B4-BE49-F238E27FC236}">
                <a16:creationId xmlns:a16="http://schemas.microsoft.com/office/drawing/2014/main" id="{D9D757B6-B5BB-4E68-B456-47E5BD1FF97F}"/>
              </a:ext>
            </a:extLst>
          </p:cNvPr>
          <p:cNvSpPr txBox="1"/>
          <p:nvPr/>
        </p:nvSpPr>
        <p:spPr>
          <a:xfrm>
            <a:off x="0" y="1533407"/>
            <a:ext cx="2228850" cy="369332"/>
          </a:xfrm>
          <a:prstGeom prst="rect">
            <a:avLst/>
          </a:prstGeom>
          <a:solidFill>
            <a:schemeClr val="bg1">
              <a:lumMod val="95000"/>
            </a:schemeClr>
          </a:solidFill>
        </p:spPr>
        <p:txBody>
          <a:bodyPr wrap="square" rtlCol="0">
            <a:spAutoFit/>
          </a:bodyPr>
          <a:lstStyle/>
          <a:p>
            <a:r>
              <a:rPr lang="en-US" b="1" dirty="0"/>
              <a:t>Delhi AQI over years</a:t>
            </a:r>
          </a:p>
        </p:txBody>
      </p:sp>
      <p:sp>
        <p:nvSpPr>
          <p:cNvPr id="18" name="TextBox 17">
            <a:extLst>
              <a:ext uri="{FF2B5EF4-FFF2-40B4-BE49-F238E27FC236}">
                <a16:creationId xmlns:a16="http://schemas.microsoft.com/office/drawing/2014/main" id="{A90C88D1-2E06-4220-A04B-0F5E3DBC816F}"/>
              </a:ext>
            </a:extLst>
          </p:cNvPr>
          <p:cNvSpPr txBox="1"/>
          <p:nvPr/>
        </p:nvSpPr>
        <p:spPr>
          <a:xfrm>
            <a:off x="-1" y="5173829"/>
            <a:ext cx="2228850" cy="369332"/>
          </a:xfrm>
          <a:prstGeom prst="rect">
            <a:avLst/>
          </a:prstGeom>
          <a:solidFill>
            <a:schemeClr val="bg1">
              <a:lumMod val="95000"/>
            </a:schemeClr>
          </a:solidFill>
        </p:spPr>
        <p:txBody>
          <a:bodyPr wrap="square" rtlCol="0">
            <a:spAutoFit/>
          </a:bodyPr>
          <a:lstStyle/>
          <a:p>
            <a:r>
              <a:rPr lang="en-US" b="1" dirty="0"/>
              <a:t>PM2.5 City-wise</a:t>
            </a:r>
          </a:p>
        </p:txBody>
      </p:sp>
      <p:sp>
        <p:nvSpPr>
          <p:cNvPr id="7" name="TextBox 6">
            <a:extLst>
              <a:ext uri="{FF2B5EF4-FFF2-40B4-BE49-F238E27FC236}">
                <a16:creationId xmlns:a16="http://schemas.microsoft.com/office/drawing/2014/main" id="{4D0B67A9-A691-4DE3-B4C8-9089DE4A5010}"/>
              </a:ext>
            </a:extLst>
          </p:cNvPr>
          <p:cNvSpPr txBox="1"/>
          <p:nvPr/>
        </p:nvSpPr>
        <p:spPr>
          <a:xfrm>
            <a:off x="3692770" y="4526946"/>
            <a:ext cx="3050930" cy="1708160"/>
          </a:xfrm>
          <a:prstGeom prst="rect">
            <a:avLst/>
          </a:prstGeom>
          <a:solidFill>
            <a:schemeClr val="bg1">
              <a:lumMod val="95000"/>
            </a:schemeClr>
          </a:solidFill>
        </p:spPr>
        <p:txBody>
          <a:bodyPr wrap="square" rtlCol="0">
            <a:spAutoFit/>
          </a:bodyPr>
          <a:lstStyle/>
          <a:p>
            <a:r>
              <a:rPr lang="en-US" sz="1500" dirty="0"/>
              <a:t>Here we can note some points </a:t>
            </a:r>
            <a:r>
              <a:rPr lang="en-US" sz="1500" dirty="0">
                <a:sym typeface="Wingdings" panose="05000000000000000000" pitchFamily="2" charset="2"/>
              </a:rPr>
              <a:t></a:t>
            </a:r>
          </a:p>
          <a:p>
            <a:pPr marL="285750" indent="-285750">
              <a:buFont typeface="Arial" panose="020B0604020202020204" pitchFamily="34" charset="0"/>
              <a:buChar char="•"/>
            </a:pPr>
            <a:r>
              <a:rPr lang="en-US" sz="1500" dirty="0"/>
              <a:t>Delhi shares the biggest pie making it most polluted</a:t>
            </a:r>
          </a:p>
          <a:p>
            <a:pPr marL="285750" indent="-285750">
              <a:buFont typeface="Arial" panose="020B0604020202020204" pitchFamily="34" charset="0"/>
              <a:buChar char="•"/>
            </a:pPr>
            <a:r>
              <a:rPr lang="en-US" sz="1500" dirty="0"/>
              <a:t>All the cities are capital regions which infers the respective other factors(like lifestyle, population, etc.) showing this trends</a:t>
            </a:r>
          </a:p>
        </p:txBody>
      </p:sp>
      <p:sp>
        <p:nvSpPr>
          <p:cNvPr id="8" name="TextBox 7">
            <a:extLst>
              <a:ext uri="{FF2B5EF4-FFF2-40B4-BE49-F238E27FC236}">
                <a16:creationId xmlns:a16="http://schemas.microsoft.com/office/drawing/2014/main" id="{BC40969D-63DA-49E8-BFC7-5F44C7969B08}"/>
              </a:ext>
            </a:extLst>
          </p:cNvPr>
          <p:cNvSpPr txBox="1"/>
          <p:nvPr/>
        </p:nvSpPr>
        <p:spPr>
          <a:xfrm>
            <a:off x="8113441" y="781040"/>
            <a:ext cx="3260590" cy="1708160"/>
          </a:xfrm>
          <a:prstGeom prst="rect">
            <a:avLst/>
          </a:prstGeom>
          <a:solidFill>
            <a:schemeClr val="bg1">
              <a:lumMod val="95000"/>
            </a:schemeClr>
          </a:solidFill>
        </p:spPr>
        <p:txBody>
          <a:bodyPr wrap="square" rtlCol="0">
            <a:spAutoFit/>
          </a:bodyPr>
          <a:lstStyle/>
          <a:p>
            <a:r>
              <a:rPr lang="en-US" sz="1500" dirty="0">
                <a:sym typeface="Wingdings" panose="05000000000000000000" pitchFamily="2" charset="2"/>
              </a:rPr>
              <a:t> Points to be mentioned here are:</a:t>
            </a:r>
            <a:r>
              <a:rPr lang="en-US" sz="1500" dirty="0"/>
              <a:t> </a:t>
            </a:r>
            <a:endParaRPr lang="en-US" sz="1500" dirty="0">
              <a:sym typeface="Wingdings" panose="05000000000000000000" pitchFamily="2" charset="2"/>
            </a:endParaRPr>
          </a:p>
          <a:p>
            <a:pPr marL="285750" indent="-285750">
              <a:buFont typeface="Arial" panose="020B0604020202020204" pitchFamily="34" charset="0"/>
              <a:buChar char="•"/>
            </a:pPr>
            <a:r>
              <a:rPr lang="en-US" sz="1500" dirty="0"/>
              <a:t>Delhi is making progress over years as we can see by decreasing levels of AQI</a:t>
            </a:r>
          </a:p>
          <a:p>
            <a:pPr marL="285750" indent="-285750">
              <a:buFont typeface="Arial" panose="020B0604020202020204" pitchFamily="34" charset="0"/>
              <a:buChar char="•"/>
            </a:pPr>
            <a:r>
              <a:rPr lang="en-US" sz="1500" dirty="0"/>
              <a:t>Though the percentage progress is nice as per the plots, still the levels are in slight severity(i.e. above 175)</a:t>
            </a:r>
          </a:p>
        </p:txBody>
      </p:sp>
      <p:sp>
        <p:nvSpPr>
          <p:cNvPr id="9" name="Text Placeholder 1">
            <a:extLst>
              <a:ext uri="{FF2B5EF4-FFF2-40B4-BE49-F238E27FC236}">
                <a16:creationId xmlns:a16="http://schemas.microsoft.com/office/drawing/2014/main" id="{1B0564CA-4F17-4DF2-9C64-A1DC69EA25B4}"/>
              </a:ext>
            </a:extLst>
          </p:cNvPr>
          <p:cNvSpPr txBox="1">
            <a:spLocks/>
          </p:cNvSpPr>
          <p:nvPr/>
        </p:nvSpPr>
        <p:spPr>
          <a:xfrm>
            <a:off x="-46821" y="0"/>
            <a:ext cx="3885395" cy="507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indent="0">
              <a:buFont typeface="Arial" panose="020B0604020202020204" pitchFamily="34" charset="0"/>
              <a:buNone/>
            </a:pPr>
            <a:r>
              <a:rPr lang="en-IN" sz="3400" b="1" dirty="0">
                <a:latin typeface="Amatic SC" panose="00000500000000000000" pitchFamily="2" charset="-79"/>
                <a:cs typeface="Amatic SC" panose="00000500000000000000" pitchFamily="2" charset="-79"/>
              </a:rPr>
              <a:t>Some more plots of analysis</a:t>
            </a:r>
          </a:p>
        </p:txBody>
      </p:sp>
    </p:spTree>
    <p:extLst>
      <p:ext uri="{BB962C8B-B14F-4D97-AF65-F5344CB8AC3E}">
        <p14:creationId xmlns:p14="http://schemas.microsoft.com/office/powerpoint/2010/main" val="344410599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CA8AE23-B3D3-4724-BA1C-AE2AB4682A20}"/>
              </a:ext>
            </a:extLst>
          </p:cNvPr>
          <p:cNvSpPr txBox="1"/>
          <p:nvPr/>
        </p:nvSpPr>
        <p:spPr>
          <a:xfrm>
            <a:off x="5543550" y="1728603"/>
            <a:ext cx="1757959" cy="2308324"/>
          </a:xfrm>
          <a:prstGeom prst="rect">
            <a:avLst/>
          </a:prstGeom>
          <a:solidFill>
            <a:schemeClr val="bg1">
              <a:lumMod val="95000"/>
            </a:schemeClr>
          </a:solidFill>
        </p:spPr>
        <p:txBody>
          <a:bodyPr wrap="square" rtlCol="0">
            <a:spAutoFit/>
          </a:bodyPr>
          <a:lstStyle/>
          <a:p>
            <a:r>
              <a:rPr lang="en-US" b="1" dirty="0"/>
              <a:t> </a:t>
            </a:r>
            <a:r>
              <a:rPr lang="en-US" b="1" dirty="0">
                <a:sym typeface="Wingdings" panose="05000000000000000000" pitchFamily="2" charset="2"/>
              </a:rPr>
              <a:t></a:t>
            </a:r>
            <a:r>
              <a:rPr lang="en-US" b="1" dirty="0"/>
              <a:t> Delhi on Top</a:t>
            </a:r>
          </a:p>
          <a:p>
            <a:endParaRPr lang="en-US" b="1" dirty="0"/>
          </a:p>
          <a:p>
            <a:endParaRPr lang="en-US" b="1" dirty="0"/>
          </a:p>
          <a:p>
            <a:endParaRPr lang="en-US" b="1" dirty="0"/>
          </a:p>
          <a:p>
            <a:pPr algn="ctr"/>
            <a:r>
              <a:rPr lang="en-US" b="1" dirty="0"/>
              <a:t>AQI</a:t>
            </a:r>
          </a:p>
          <a:p>
            <a:pPr algn="ctr"/>
            <a:r>
              <a:rPr lang="en-US" b="1" dirty="0"/>
              <a:t>Highest from 2016-2018</a:t>
            </a:r>
          </a:p>
          <a:p>
            <a:pPr algn="ctr"/>
            <a:r>
              <a:rPr lang="en-US" b="1" dirty="0">
                <a:sym typeface="Wingdings" panose="05000000000000000000" pitchFamily="2" charset="2"/>
              </a:rPr>
              <a:t></a:t>
            </a:r>
            <a:endParaRPr lang="en-US" b="1" dirty="0"/>
          </a:p>
        </p:txBody>
      </p:sp>
      <p:sp>
        <p:nvSpPr>
          <p:cNvPr id="8" name="TextBox 7">
            <a:extLst>
              <a:ext uri="{FF2B5EF4-FFF2-40B4-BE49-F238E27FC236}">
                <a16:creationId xmlns:a16="http://schemas.microsoft.com/office/drawing/2014/main" id="{0E09C1E2-8DB1-49EA-88FB-6558658B7B81}"/>
              </a:ext>
            </a:extLst>
          </p:cNvPr>
          <p:cNvSpPr txBox="1"/>
          <p:nvPr/>
        </p:nvSpPr>
        <p:spPr>
          <a:xfrm>
            <a:off x="4324350" y="542923"/>
            <a:ext cx="3924300" cy="523220"/>
          </a:xfrm>
          <a:prstGeom prst="rect">
            <a:avLst/>
          </a:prstGeom>
          <a:solidFill>
            <a:schemeClr val="bg1">
              <a:lumMod val="95000"/>
            </a:schemeClr>
          </a:solidFill>
        </p:spPr>
        <p:txBody>
          <a:bodyPr wrap="square" rtlCol="0">
            <a:spAutoFit/>
          </a:bodyPr>
          <a:lstStyle/>
          <a:p>
            <a:r>
              <a:rPr lang="en-US" sz="2800" b="1" dirty="0"/>
              <a:t>Some more to show…</a:t>
            </a:r>
          </a:p>
        </p:txBody>
      </p:sp>
      <p:pic>
        <p:nvPicPr>
          <p:cNvPr id="9" name="Picture 8">
            <a:extLst>
              <a:ext uri="{FF2B5EF4-FFF2-40B4-BE49-F238E27FC236}">
                <a16:creationId xmlns:a16="http://schemas.microsoft.com/office/drawing/2014/main" id="{FADD14E8-7D81-4D39-A38F-7BFE12D0DD78}"/>
              </a:ext>
            </a:extLst>
          </p:cNvPr>
          <p:cNvPicPr>
            <a:picLocks noChangeAspect="1"/>
          </p:cNvPicPr>
          <p:nvPr/>
        </p:nvPicPr>
        <p:blipFill rotWithShape="1">
          <a:blip r:embed="rId2"/>
          <a:srcRect l="30433" t="20000" r="25288" b="21156"/>
          <a:stretch/>
        </p:blipFill>
        <p:spPr>
          <a:xfrm>
            <a:off x="145289" y="2610970"/>
            <a:ext cx="5398262" cy="4035402"/>
          </a:xfrm>
          <a:prstGeom prst="rect">
            <a:avLst/>
          </a:prstGeom>
        </p:spPr>
      </p:pic>
      <p:pic>
        <p:nvPicPr>
          <p:cNvPr id="10" name="Picture 9">
            <a:extLst>
              <a:ext uri="{FF2B5EF4-FFF2-40B4-BE49-F238E27FC236}">
                <a16:creationId xmlns:a16="http://schemas.microsoft.com/office/drawing/2014/main" id="{0246B8AB-7F2A-42BD-84DD-E33B2A7F612D}"/>
              </a:ext>
            </a:extLst>
          </p:cNvPr>
          <p:cNvPicPr>
            <a:picLocks noChangeAspect="1"/>
          </p:cNvPicPr>
          <p:nvPr/>
        </p:nvPicPr>
        <p:blipFill rotWithShape="1">
          <a:blip r:embed="rId3"/>
          <a:srcRect l="30216" t="19872" r="26803" b="23718"/>
          <a:stretch/>
        </p:blipFill>
        <p:spPr>
          <a:xfrm>
            <a:off x="7301509" y="2756290"/>
            <a:ext cx="4820540" cy="3558787"/>
          </a:xfrm>
          <a:prstGeom prst="rect">
            <a:avLst/>
          </a:prstGeom>
        </p:spPr>
      </p:pic>
      <p:sp>
        <p:nvSpPr>
          <p:cNvPr id="11" name="TextBox 10">
            <a:extLst>
              <a:ext uri="{FF2B5EF4-FFF2-40B4-BE49-F238E27FC236}">
                <a16:creationId xmlns:a16="http://schemas.microsoft.com/office/drawing/2014/main" id="{21943210-5CAE-4264-A932-1526BE9F95A7}"/>
              </a:ext>
            </a:extLst>
          </p:cNvPr>
          <p:cNvSpPr txBox="1"/>
          <p:nvPr/>
        </p:nvSpPr>
        <p:spPr>
          <a:xfrm>
            <a:off x="9553575" y="1728603"/>
            <a:ext cx="2638425" cy="369332"/>
          </a:xfrm>
          <a:prstGeom prst="rect">
            <a:avLst/>
          </a:prstGeom>
          <a:solidFill>
            <a:schemeClr val="bg1">
              <a:lumMod val="95000"/>
            </a:schemeClr>
          </a:solidFill>
        </p:spPr>
        <p:txBody>
          <a:bodyPr wrap="square" rtlCol="0">
            <a:spAutoFit/>
          </a:bodyPr>
          <a:lstStyle/>
          <a:p>
            <a:r>
              <a:rPr lang="en-US" b="1" dirty="0"/>
              <a:t>Lucknow AQI over years</a:t>
            </a:r>
          </a:p>
        </p:txBody>
      </p:sp>
      <p:sp>
        <p:nvSpPr>
          <p:cNvPr id="12" name="TextBox 11">
            <a:extLst>
              <a:ext uri="{FF2B5EF4-FFF2-40B4-BE49-F238E27FC236}">
                <a16:creationId xmlns:a16="http://schemas.microsoft.com/office/drawing/2014/main" id="{7E82AA83-8814-4F22-B1AD-F41CA95F059E}"/>
              </a:ext>
            </a:extLst>
          </p:cNvPr>
          <p:cNvSpPr txBox="1"/>
          <p:nvPr/>
        </p:nvSpPr>
        <p:spPr>
          <a:xfrm>
            <a:off x="0" y="1728603"/>
            <a:ext cx="1757959" cy="369332"/>
          </a:xfrm>
          <a:prstGeom prst="rect">
            <a:avLst/>
          </a:prstGeom>
          <a:solidFill>
            <a:schemeClr val="bg1">
              <a:lumMod val="95000"/>
            </a:schemeClr>
          </a:solidFill>
        </p:spPr>
        <p:txBody>
          <a:bodyPr wrap="square" rtlCol="0">
            <a:spAutoFit/>
          </a:bodyPr>
          <a:lstStyle/>
          <a:p>
            <a:r>
              <a:rPr lang="en-US" b="1" dirty="0"/>
              <a:t>PM10 City-wise</a:t>
            </a:r>
          </a:p>
        </p:txBody>
      </p:sp>
    </p:spTree>
    <p:extLst>
      <p:ext uri="{BB962C8B-B14F-4D97-AF65-F5344CB8AC3E}">
        <p14:creationId xmlns:p14="http://schemas.microsoft.com/office/powerpoint/2010/main" val="3867659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8FCE2A-1AE7-48DF-8E5D-5E07B8B9149B}"/>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4" name="Picture 3">
            <a:extLst>
              <a:ext uri="{FF2B5EF4-FFF2-40B4-BE49-F238E27FC236}">
                <a16:creationId xmlns:a16="http://schemas.microsoft.com/office/drawing/2014/main" id="{3EF4557F-12B1-4CE5-8434-7406FCF94E23}"/>
              </a:ext>
            </a:extLst>
          </p:cNvPr>
          <p:cNvPicPr>
            <a:picLocks noChangeAspect="1"/>
          </p:cNvPicPr>
          <p:nvPr/>
        </p:nvPicPr>
        <p:blipFill rotWithShape="1">
          <a:blip r:embed="rId2"/>
          <a:srcRect l="30156" t="23473" r="24063" b="12639"/>
          <a:stretch/>
        </p:blipFill>
        <p:spPr>
          <a:xfrm>
            <a:off x="6372225" y="1969557"/>
            <a:ext cx="5581650" cy="4381501"/>
          </a:xfrm>
          <a:prstGeom prst="rect">
            <a:avLst/>
          </a:prstGeom>
        </p:spPr>
      </p:pic>
      <p:pic>
        <p:nvPicPr>
          <p:cNvPr id="6" name="Picture 5">
            <a:extLst>
              <a:ext uri="{FF2B5EF4-FFF2-40B4-BE49-F238E27FC236}">
                <a16:creationId xmlns:a16="http://schemas.microsoft.com/office/drawing/2014/main" id="{B1788396-91D8-4363-9616-582D0B21CC0B}"/>
              </a:ext>
            </a:extLst>
          </p:cNvPr>
          <p:cNvPicPr>
            <a:picLocks noChangeAspect="1"/>
          </p:cNvPicPr>
          <p:nvPr/>
        </p:nvPicPr>
        <p:blipFill rotWithShape="1">
          <a:blip r:embed="rId3"/>
          <a:srcRect l="29375" t="37639" r="22031" b="36528"/>
          <a:stretch/>
        </p:blipFill>
        <p:spPr>
          <a:xfrm>
            <a:off x="447675" y="4303182"/>
            <a:ext cx="5924550" cy="1771651"/>
          </a:xfrm>
          <a:prstGeom prst="rect">
            <a:avLst/>
          </a:prstGeom>
        </p:spPr>
      </p:pic>
      <p:sp>
        <p:nvSpPr>
          <p:cNvPr id="7" name="Text Placeholder 1">
            <a:extLst>
              <a:ext uri="{FF2B5EF4-FFF2-40B4-BE49-F238E27FC236}">
                <a16:creationId xmlns:a16="http://schemas.microsoft.com/office/drawing/2014/main" id="{05202103-D58D-45F0-B4A3-9AC2A7A07700}"/>
              </a:ext>
            </a:extLst>
          </p:cNvPr>
          <p:cNvSpPr txBox="1">
            <a:spLocks/>
          </p:cNvSpPr>
          <p:nvPr/>
        </p:nvSpPr>
        <p:spPr>
          <a:xfrm>
            <a:off x="447675" y="1969557"/>
            <a:ext cx="5924550" cy="17716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4400" b="1" kern="0" dirty="0">
                <a:latin typeface="Amatic SC" panose="00000500000000000000" pitchFamily="2" charset="-79"/>
                <a:cs typeface="Amatic SC" panose="00000500000000000000" pitchFamily="2" charset="-79"/>
              </a:rPr>
              <a:t>Monthly Aqi values</a:t>
            </a: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It is showing how aqi values varies monthly for Ahmedabad in 2018</a:t>
            </a: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Like this we can see for other cities too…</a:t>
            </a:r>
          </a:p>
        </p:txBody>
      </p:sp>
    </p:spTree>
    <p:extLst>
      <p:ext uri="{BB962C8B-B14F-4D97-AF65-F5344CB8AC3E}">
        <p14:creationId xmlns:p14="http://schemas.microsoft.com/office/powerpoint/2010/main" val="396483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92DFC1-4568-42D6-B12B-45C080145572}"/>
              </a:ext>
            </a:extLst>
          </p:cNvPr>
          <p:cNvPicPr>
            <a:picLocks noChangeAspect="1"/>
          </p:cNvPicPr>
          <p:nvPr/>
        </p:nvPicPr>
        <p:blipFill rotWithShape="1">
          <a:blip r:embed="rId2"/>
          <a:srcRect l="28438" t="38055" r="22735" b="18889"/>
          <a:stretch/>
        </p:blipFill>
        <p:spPr>
          <a:xfrm>
            <a:off x="3417789" y="2162175"/>
            <a:ext cx="8545612" cy="4238624"/>
          </a:xfrm>
          <a:prstGeom prst="rect">
            <a:avLst/>
          </a:prstGeom>
        </p:spPr>
      </p:pic>
      <p:pic>
        <p:nvPicPr>
          <p:cNvPr id="7" name="Picture 6">
            <a:extLst>
              <a:ext uri="{FF2B5EF4-FFF2-40B4-BE49-F238E27FC236}">
                <a16:creationId xmlns:a16="http://schemas.microsoft.com/office/drawing/2014/main" id="{01937B47-1D03-4E84-900B-7BDA9FD38BA6}"/>
              </a:ext>
            </a:extLst>
          </p:cNvPr>
          <p:cNvPicPr>
            <a:picLocks noChangeAspect="1"/>
          </p:cNvPicPr>
          <p:nvPr/>
        </p:nvPicPr>
        <p:blipFill rotWithShape="1">
          <a:blip r:embed="rId2"/>
          <a:srcRect l="29062" t="21111" r="40157" b="64306"/>
          <a:stretch/>
        </p:blipFill>
        <p:spPr>
          <a:xfrm>
            <a:off x="6954975" y="552450"/>
            <a:ext cx="4789351" cy="1276350"/>
          </a:xfrm>
          <a:prstGeom prst="rect">
            <a:avLst/>
          </a:prstGeom>
        </p:spPr>
      </p:pic>
      <p:sp>
        <p:nvSpPr>
          <p:cNvPr id="8" name="Text Placeholder 1">
            <a:extLst>
              <a:ext uri="{FF2B5EF4-FFF2-40B4-BE49-F238E27FC236}">
                <a16:creationId xmlns:a16="http://schemas.microsoft.com/office/drawing/2014/main" id="{75522D07-D1F3-461A-9438-CC1561C48452}"/>
              </a:ext>
            </a:extLst>
          </p:cNvPr>
          <p:cNvSpPr txBox="1">
            <a:spLocks/>
          </p:cNvSpPr>
          <p:nvPr/>
        </p:nvSpPr>
        <p:spPr>
          <a:xfrm>
            <a:off x="228599" y="552450"/>
            <a:ext cx="3305175" cy="298132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4400" b="1" kern="0" dirty="0">
                <a:latin typeface="Amatic SC" panose="00000500000000000000" pitchFamily="2" charset="-79"/>
                <a:cs typeface="Amatic SC" panose="00000500000000000000" pitchFamily="2" charset="-79"/>
              </a:rPr>
              <a:t>Delhi aqi over time</a:t>
            </a: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X-axis: No of days</a:t>
            </a: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Y-axis: aqi value</a:t>
            </a:r>
          </a:p>
          <a:p>
            <a:pPr marL="76200" indent="0">
              <a:buFont typeface="Encode Sans Semi Condensed Light"/>
              <a:buNone/>
            </a:pPr>
            <a:endParaRPr lang="en-IN" sz="2200" b="1" kern="0" dirty="0">
              <a:latin typeface="Amatic SC" panose="00000500000000000000" pitchFamily="2" charset="-79"/>
              <a:cs typeface="Amatic SC" panose="00000500000000000000" pitchFamily="2" charset="-79"/>
            </a:endParaRP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You can see the ups and downs in</a:t>
            </a:r>
          </a:p>
          <a:p>
            <a:pPr marL="76200" indent="0">
              <a:buFont typeface="Encode Sans Semi Condensed Light"/>
              <a:buNone/>
            </a:pPr>
            <a:r>
              <a:rPr lang="en-IN" sz="2200" b="1" kern="0" dirty="0">
                <a:latin typeface="Amatic SC" panose="00000500000000000000" pitchFamily="2" charset="-79"/>
                <a:cs typeface="Amatic SC" panose="00000500000000000000" pitchFamily="2" charset="-79"/>
              </a:rPr>
              <a:t>the values as time goes on x-axis</a:t>
            </a:r>
          </a:p>
        </p:txBody>
      </p:sp>
    </p:spTree>
    <p:extLst>
      <p:ext uri="{BB962C8B-B14F-4D97-AF65-F5344CB8AC3E}">
        <p14:creationId xmlns:p14="http://schemas.microsoft.com/office/powerpoint/2010/main" val="316798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8" name="Google Shape;1798;p31"/>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19</a:t>
            </a:fld>
            <a:endParaRPr/>
          </a:p>
        </p:txBody>
      </p:sp>
      <p:pic>
        <p:nvPicPr>
          <p:cNvPr id="3" name="Picture 2">
            <a:extLst>
              <a:ext uri="{FF2B5EF4-FFF2-40B4-BE49-F238E27FC236}">
                <a16:creationId xmlns:a16="http://schemas.microsoft.com/office/drawing/2014/main" id="{C1CDB467-6CEF-4CEB-9E79-35E4BB90845D}"/>
              </a:ext>
            </a:extLst>
          </p:cNvPr>
          <p:cNvPicPr>
            <a:picLocks noChangeAspect="1"/>
          </p:cNvPicPr>
          <p:nvPr/>
        </p:nvPicPr>
        <p:blipFill rotWithShape="1">
          <a:blip r:embed="rId3"/>
          <a:srcRect l="28750" t="35138" r="22500" b="14584"/>
          <a:stretch/>
        </p:blipFill>
        <p:spPr>
          <a:xfrm>
            <a:off x="3714750" y="2106509"/>
            <a:ext cx="7562850" cy="4387424"/>
          </a:xfrm>
          <a:prstGeom prst="rect">
            <a:avLst/>
          </a:prstGeom>
        </p:spPr>
      </p:pic>
      <p:pic>
        <p:nvPicPr>
          <p:cNvPr id="7" name="Picture 6">
            <a:extLst>
              <a:ext uri="{FF2B5EF4-FFF2-40B4-BE49-F238E27FC236}">
                <a16:creationId xmlns:a16="http://schemas.microsoft.com/office/drawing/2014/main" id="{5BCC8D90-0F25-40B8-9A6E-690570674320}"/>
              </a:ext>
            </a:extLst>
          </p:cNvPr>
          <p:cNvPicPr>
            <a:picLocks noChangeAspect="1"/>
          </p:cNvPicPr>
          <p:nvPr/>
        </p:nvPicPr>
        <p:blipFill rotWithShape="1">
          <a:blip r:embed="rId4"/>
          <a:srcRect l="27864" t="17083" r="55703" b="61389"/>
          <a:stretch/>
        </p:blipFill>
        <p:spPr>
          <a:xfrm>
            <a:off x="711096" y="3028950"/>
            <a:ext cx="2003529" cy="1476376"/>
          </a:xfrm>
          <a:prstGeom prst="rect">
            <a:avLst/>
          </a:prstGeom>
        </p:spPr>
      </p:pic>
      <p:pic>
        <p:nvPicPr>
          <p:cNvPr id="9" name="Picture 8">
            <a:extLst>
              <a:ext uri="{FF2B5EF4-FFF2-40B4-BE49-F238E27FC236}">
                <a16:creationId xmlns:a16="http://schemas.microsoft.com/office/drawing/2014/main" id="{22C0F991-F237-427F-8B1F-F6A2BB6617AA}"/>
              </a:ext>
            </a:extLst>
          </p:cNvPr>
          <p:cNvPicPr>
            <a:picLocks noChangeAspect="1"/>
          </p:cNvPicPr>
          <p:nvPr/>
        </p:nvPicPr>
        <p:blipFill rotWithShape="1">
          <a:blip r:embed="rId4"/>
          <a:srcRect l="27864" t="45695" r="53906" b="32777"/>
          <a:stretch/>
        </p:blipFill>
        <p:spPr>
          <a:xfrm>
            <a:off x="601558" y="4619624"/>
            <a:ext cx="2222604" cy="1476377"/>
          </a:xfrm>
          <a:prstGeom prst="rect">
            <a:avLst/>
          </a:prstGeom>
        </p:spPr>
      </p:pic>
      <p:sp>
        <p:nvSpPr>
          <p:cNvPr id="12" name="Text Placeholder 1">
            <a:extLst>
              <a:ext uri="{FF2B5EF4-FFF2-40B4-BE49-F238E27FC236}">
                <a16:creationId xmlns:a16="http://schemas.microsoft.com/office/drawing/2014/main" id="{4E00A02D-09B5-4327-8AED-C80483B11816}"/>
              </a:ext>
            </a:extLst>
          </p:cNvPr>
          <p:cNvSpPr txBox="1">
            <a:spLocks/>
          </p:cNvSpPr>
          <p:nvPr/>
        </p:nvSpPr>
        <p:spPr>
          <a:xfrm>
            <a:off x="447675" y="1969557"/>
            <a:ext cx="3876675" cy="77364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4400" b="1" kern="0" dirty="0">
                <a:latin typeface="Amatic SC" panose="00000500000000000000" pitchFamily="2" charset="-79"/>
                <a:cs typeface="Amatic SC" panose="00000500000000000000" pitchFamily="2" charset="-79"/>
              </a:rPr>
              <a:t>Aqi buckets city-wise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9"/>
          <p:cNvSpPr txBox="1">
            <a:spLocks noGrp="1"/>
          </p:cNvSpPr>
          <p:nvPr>
            <p:ph type="ctrTitle" idx="4294967295"/>
          </p:nvPr>
        </p:nvSpPr>
        <p:spPr>
          <a:xfrm>
            <a:off x="2985600" y="4253064"/>
            <a:ext cx="6220800" cy="1046400"/>
          </a:xfrm>
          <a:prstGeom prst="rect">
            <a:avLst/>
          </a:prstGeom>
        </p:spPr>
        <p:txBody>
          <a:bodyPr spcFirstLastPara="1" wrap="square" lIns="0" tIns="0" rIns="0" bIns="0" anchor="b" anchorCtr="0">
            <a:noAutofit/>
          </a:bodyPr>
          <a:lstStyle/>
          <a:p>
            <a:pPr algn="ctr"/>
            <a:r>
              <a:rPr lang="en" sz="8000" dirty="0"/>
              <a:t>AIR POLLUTION</a:t>
            </a:r>
            <a:endParaRPr sz="8000" dirty="0"/>
          </a:p>
        </p:txBody>
      </p:sp>
      <p:sp>
        <p:nvSpPr>
          <p:cNvPr id="1614" name="Google Shape;1614;p19"/>
          <p:cNvSpPr txBox="1">
            <a:spLocks noGrp="1"/>
          </p:cNvSpPr>
          <p:nvPr>
            <p:ph type="subTitle" idx="4294967295"/>
          </p:nvPr>
        </p:nvSpPr>
        <p:spPr>
          <a:xfrm>
            <a:off x="2985600" y="5438168"/>
            <a:ext cx="6220800" cy="1046400"/>
          </a:xfrm>
          <a:prstGeom prst="rect">
            <a:avLst/>
          </a:prstGeom>
        </p:spPr>
        <p:txBody>
          <a:bodyPr spcFirstLastPara="1" wrap="square" lIns="0" tIns="0" rIns="0" bIns="0" anchor="t" anchorCtr="0">
            <a:noAutofit/>
          </a:bodyPr>
          <a:lstStyle/>
          <a:p>
            <a:pPr marL="0" indent="0" algn="ctr">
              <a:spcAft>
                <a:spcPts val="1067"/>
              </a:spcAft>
              <a:buNone/>
            </a:pPr>
            <a:r>
              <a:rPr lang="en" sz="2667" dirty="0"/>
              <a:t>One of the biggest challenge to be handled at the moment</a:t>
            </a:r>
            <a:endParaRPr sz="2667" dirty="0"/>
          </a:p>
        </p:txBody>
      </p:sp>
      <p:sp>
        <p:nvSpPr>
          <p:cNvPr id="1619" name="Google Shape;1619;p19"/>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2</a:t>
            </a:fld>
            <a:endParaRPr dirty="0"/>
          </a:p>
        </p:txBody>
      </p:sp>
      <p:sp>
        <p:nvSpPr>
          <p:cNvPr id="11" name="Google Shape;131;p7">
            <a:extLst>
              <a:ext uri="{FF2B5EF4-FFF2-40B4-BE49-F238E27FC236}">
                <a16:creationId xmlns:a16="http://schemas.microsoft.com/office/drawing/2014/main" id="{86F1F375-5B33-4D2A-95B3-CFD06DEB4249}"/>
              </a:ext>
            </a:extLst>
          </p:cNvPr>
          <p:cNvSpPr/>
          <p:nvPr/>
        </p:nvSpPr>
        <p:spPr>
          <a:xfrm>
            <a:off x="3749105" y="2214482"/>
            <a:ext cx="1505869" cy="1388627"/>
          </a:xfrm>
          <a:custGeom>
            <a:avLst/>
            <a:gdLst/>
            <a:ahLst/>
            <a:cxnLst/>
            <a:rect l="l" t="t" r="r" b="b"/>
            <a:pathLst>
              <a:path w="8945" h="8773" extrusionOk="0">
                <a:moveTo>
                  <a:pt x="6205" y="385"/>
                </a:moveTo>
                <a:lnTo>
                  <a:pt x="6419" y="407"/>
                </a:lnTo>
                <a:lnTo>
                  <a:pt x="6633" y="449"/>
                </a:lnTo>
                <a:lnTo>
                  <a:pt x="6847" y="535"/>
                </a:lnTo>
                <a:lnTo>
                  <a:pt x="7040" y="663"/>
                </a:lnTo>
                <a:lnTo>
                  <a:pt x="7147" y="749"/>
                </a:lnTo>
                <a:lnTo>
                  <a:pt x="7232" y="834"/>
                </a:lnTo>
                <a:lnTo>
                  <a:pt x="7297" y="941"/>
                </a:lnTo>
                <a:lnTo>
                  <a:pt x="7361" y="1048"/>
                </a:lnTo>
                <a:lnTo>
                  <a:pt x="7404" y="1177"/>
                </a:lnTo>
                <a:lnTo>
                  <a:pt x="7425" y="1305"/>
                </a:lnTo>
                <a:lnTo>
                  <a:pt x="7425" y="1412"/>
                </a:lnTo>
                <a:lnTo>
                  <a:pt x="7382" y="1541"/>
                </a:lnTo>
                <a:lnTo>
                  <a:pt x="7339" y="1648"/>
                </a:lnTo>
                <a:lnTo>
                  <a:pt x="7254" y="1754"/>
                </a:lnTo>
                <a:lnTo>
                  <a:pt x="7061" y="1926"/>
                </a:lnTo>
                <a:lnTo>
                  <a:pt x="6890" y="2033"/>
                </a:lnTo>
                <a:lnTo>
                  <a:pt x="6805" y="2097"/>
                </a:lnTo>
                <a:lnTo>
                  <a:pt x="6740" y="2161"/>
                </a:lnTo>
                <a:lnTo>
                  <a:pt x="6719" y="2225"/>
                </a:lnTo>
                <a:lnTo>
                  <a:pt x="6719" y="2268"/>
                </a:lnTo>
                <a:lnTo>
                  <a:pt x="6719" y="2311"/>
                </a:lnTo>
                <a:lnTo>
                  <a:pt x="6762" y="2354"/>
                </a:lnTo>
                <a:lnTo>
                  <a:pt x="6847" y="2396"/>
                </a:lnTo>
                <a:lnTo>
                  <a:pt x="6954" y="2396"/>
                </a:lnTo>
                <a:lnTo>
                  <a:pt x="7061" y="2375"/>
                </a:lnTo>
                <a:lnTo>
                  <a:pt x="7147" y="2332"/>
                </a:lnTo>
                <a:lnTo>
                  <a:pt x="7318" y="2204"/>
                </a:lnTo>
                <a:lnTo>
                  <a:pt x="7446" y="2075"/>
                </a:lnTo>
                <a:lnTo>
                  <a:pt x="7532" y="2033"/>
                </a:lnTo>
                <a:lnTo>
                  <a:pt x="7596" y="2033"/>
                </a:lnTo>
                <a:lnTo>
                  <a:pt x="7639" y="2075"/>
                </a:lnTo>
                <a:lnTo>
                  <a:pt x="7660" y="2118"/>
                </a:lnTo>
                <a:lnTo>
                  <a:pt x="7660" y="2247"/>
                </a:lnTo>
                <a:lnTo>
                  <a:pt x="7660" y="2375"/>
                </a:lnTo>
                <a:lnTo>
                  <a:pt x="7660" y="2461"/>
                </a:lnTo>
                <a:lnTo>
                  <a:pt x="7618" y="2568"/>
                </a:lnTo>
                <a:lnTo>
                  <a:pt x="7553" y="2675"/>
                </a:lnTo>
                <a:lnTo>
                  <a:pt x="7468" y="2760"/>
                </a:lnTo>
                <a:lnTo>
                  <a:pt x="7382" y="2824"/>
                </a:lnTo>
                <a:lnTo>
                  <a:pt x="7254" y="2867"/>
                </a:lnTo>
                <a:lnTo>
                  <a:pt x="7147" y="2910"/>
                </a:lnTo>
                <a:lnTo>
                  <a:pt x="7019" y="2931"/>
                </a:lnTo>
                <a:lnTo>
                  <a:pt x="6826" y="2931"/>
                </a:lnTo>
                <a:lnTo>
                  <a:pt x="6698" y="2888"/>
                </a:lnTo>
                <a:lnTo>
                  <a:pt x="6462" y="2846"/>
                </a:lnTo>
                <a:lnTo>
                  <a:pt x="6334" y="2824"/>
                </a:lnTo>
                <a:lnTo>
                  <a:pt x="6248" y="2846"/>
                </a:lnTo>
                <a:lnTo>
                  <a:pt x="6227" y="2888"/>
                </a:lnTo>
                <a:lnTo>
                  <a:pt x="6205" y="2910"/>
                </a:lnTo>
                <a:lnTo>
                  <a:pt x="6205" y="2974"/>
                </a:lnTo>
                <a:lnTo>
                  <a:pt x="6205" y="3038"/>
                </a:lnTo>
                <a:lnTo>
                  <a:pt x="6227" y="3124"/>
                </a:lnTo>
                <a:lnTo>
                  <a:pt x="6270" y="3167"/>
                </a:lnTo>
                <a:lnTo>
                  <a:pt x="6270" y="3209"/>
                </a:lnTo>
                <a:lnTo>
                  <a:pt x="6227" y="3274"/>
                </a:lnTo>
                <a:lnTo>
                  <a:pt x="6163" y="3338"/>
                </a:lnTo>
                <a:lnTo>
                  <a:pt x="6056" y="3359"/>
                </a:lnTo>
                <a:lnTo>
                  <a:pt x="5970" y="3381"/>
                </a:lnTo>
                <a:lnTo>
                  <a:pt x="5863" y="3381"/>
                </a:lnTo>
                <a:lnTo>
                  <a:pt x="5778" y="3359"/>
                </a:lnTo>
                <a:lnTo>
                  <a:pt x="5692" y="3338"/>
                </a:lnTo>
                <a:lnTo>
                  <a:pt x="5649" y="3295"/>
                </a:lnTo>
                <a:lnTo>
                  <a:pt x="5628" y="3274"/>
                </a:lnTo>
                <a:lnTo>
                  <a:pt x="5606" y="3188"/>
                </a:lnTo>
                <a:lnTo>
                  <a:pt x="5606" y="3102"/>
                </a:lnTo>
                <a:lnTo>
                  <a:pt x="5564" y="3038"/>
                </a:lnTo>
                <a:lnTo>
                  <a:pt x="5499" y="2995"/>
                </a:lnTo>
                <a:lnTo>
                  <a:pt x="5414" y="2953"/>
                </a:lnTo>
                <a:lnTo>
                  <a:pt x="5307" y="2931"/>
                </a:lnTo>
                <a:lnTo>
                  <a:pt x="5221" y="2953"/>
                </a:lnTo>
                <a:lnTo>
                  <a:pt x="5178" y="2995"/>
                </a:lnTo>
                <a:lnTo>
                  <a:pt x="5136" y="3060"/>
                </a:lnTo>
                <a:lnTo>
                  <a:pt x="5093" y="3102"/>
                </a:lnTo>
                <a:lnTo>
                  <a:pt x="5050" y="3124"/>
                </a:lnTo>
                <a:lnTo>
                  <a:pt x="5007" y="3102"/>
                </a:lnTo>
                <a:lnTo>
                  <a:pt x="4965" y="3081"/>
                </a:lnTo>
                <a:lnTo>
                  <a:pt x="4943" y="3060"/>
                </a:lnTo>
                <a:lnTo>
                  <a:pt x="4922" y="2974"/>
                </a:lnTo>
                <a:lnTo>
                  <a:pt x="4900" y="2888"/>
                </a:lnTo>
                <a:lnTo>
                  <a:pt x="4879" y="2867"/>
                </a:lnTo>
                <a:lnTo>
                  <a:pt x="4815" y="2867"/>
                </a:lnTo>
                <a:lnTo>
                  <a:pt x="4793" y="2888"/>
                </a:lnTo>
                <a:lnTo>
                  <a:pt x="4772" y="2910"/>
                </a:lnTo>
                <a:lnTo>
                  <a:pt x="4751" y="2974"/>
                </a:lnTo>
                <a:lnTo>
                  <a:pt x="4729" y="3017"/>
                </a:lnTo>
                <a:lnTo>
                  <a:pt x="4708" y="3038"/>
                </a:lnTo>
                <a:lnTo>
                  <a:pt x="4665" y="3038"/>
                </a:lnTo>
                <a:lnTo>
                  <a:pt x="4644" y="3017"/>
                </a:lnTo>
                <a:lnTo>
                  <a:pt x="4622" y="2974"/>
                </a:lnTo>
                <a:lnTo>
                  <a:pt x="4622" y="2888"/>
                </a:lnTo>
                <a:lnTo>
                  <a:pt x="4622" y="2781"/>
                </a:lnTo>
                <a:lnTo>
                  <a:pt x="4622" y="2632"/>
                </a:lnTo>
                <a:lnTo>
                  <a:pt x="4622" y="2568"/>
                </a:lnTo>
                <a:lnTo>
                  <a:pt x="4601" y="2525"/>
                </a:lnTo>
                <a:lnTo>
                  <a:pt x="4558" y="2503"/>
                </a:lnTo>
                <a:lnTo>
                  <a:pt x="4515" y="2525"/>
                </a:lnTo>
                <a:lnTo>
                  <a:pt x="4451" y="2546"/>
                </a:lnTo>
                <a:lnTo>
                  <a:pt x="4430" y="2503"/>
                </a:lnTo>
                <a:lnTo>
                  <a:pt x="4430" y="2482"/>
                </a:lnTo>
                <a:lnTo>
                  <a:pt x="4451" y="2396"/>
                </a:lnTo>
                <a:lnTo>
                  <a:pt x="4451" y="2311"/>
                </a:lnTo>
                <a:lnTo>
                  <a:pt x="4451" y="2268"/>
                </a:lnTo>
                <a:lnTo>
                  <a:pt x="4430" y="2225"/>
                </a:lnTo>
                <a:lnTo>
                  <a:pt x="4344" y="2225"/>
                </a:lnTo>
                <a:lnTo>
                  <a:pt x="4301" y="2247"/>
                </a:lnTo>
                <a:lnTo>
                  <a:pt x="4280" y="2247"/>
                </a:lnTo>
                <a:lnTo>
                  <a:pt x="4237" y="2204"/>
                </a:lnTo>
                <a:lnTo>
                  <a:pt x="4258" y="2140"/>
                </a:lnTo>
                <a:lnTo>
                  <a:pt x="4258" y="2075"/>
                </a:lnTo>
                <a:lnTo>
                  <a:pt x="4258" y="2011"/>
                </a:lnTo>
                <a:lnTo>
                  <a:pt x="4216" y="1968"/>
                </a:lnTo>
                <a:lnTo>
                  <a:pt x="4194" y="1947"/>
                </a:lnTo>
                <a:lnTo>
                  <a:pt x="4109" y="1926"/>
                </a:lnTo>
                <a:lnTo>
                  <a:pt x="4087" y="1947"/>
                </a:lnTo>
                <a:lnTo>
                  <a:pt x="3873" y="1947"/>
                </a:lnTo>
                <a:lnTo>
                  <a:pt x="3809" y="1926"/>
                </a:lnTo>
                <a:lnTo>
                  <a:pt x="3788" y="1904"/>
                </a:lnTo>
                <a:lnTo>
                  <a:pt x="3745" y="1926"/>
                </a:lnTo>
                <a:lnTo>
                  <a:pt x="3724" y="1947"/>
                </a:lnTo>
                <a:lnTo>
                  <a:pt x="3724" y="1990"/>
                </a:lnTo>
                <a:lnTo>
                  <a:pt x="3724" y="2075"/>
                </a:lnTo>
                <a:lnTo>
                  <a:pt x="3681" y="2054"/>
                </a:lnTo>
                <a:lnTo>
                  <a:pt x="3659" y="2011"/>
                </a:lnTo>
                <a:lnTo>
                  <a:pt x="3659" y="1883"/>
                </a:lnTo>
                <a:lnTo>
                  <a:pt x="3638" y="1754"/>
                </a:lnTo>
                <a:lnTo>
                  <a:pt x="3638" y="1690"/>
                </a:lnTo>
                <a:lnTo>
                  <a:pt x="3595" y="1669"/>
                </a:lnTo>
                <a:lnTo>
                  <a:pt x="3552" y="1648"/>
                </a:lnTo>
                <a:lnTo>
                  <a:pt x="3510" y="1648"/>
                </a:lnTo>
                <a:lnTo>
                  <a:pt x="3488" y="1669"/>
                </a:lnTo>
                <a:lnTo>
                  <a:pt x="3467" y="1690"/>
                </a:lnTo>
                <a:lnTo>
                  <a:pt x="3424" y="1776"/>
                </a:lnTo>
                <a:lnTo>
                  <a:pt x="3381" y="1840"/>
                </a:lnTo>
                <a:lnTo>
                  <a:pt x="3381" y="1605"/>
                </a:lnTo>
                <a:lnTo>
                  <a:pt x="3360" y="1541"/>
                </a:lnTo>
                <a:lnTo>
                  <a:pt x="3338" y="1498"/>
                </a:lnTo>
                <a:lnTo>
                  <a:pt x="3317" y="1455"/>
                </a:lnTo>
                <a:lnTo>
                  <a:pt x="3253" y="1434"/>
                </a:lnTo>
                <a:lnTo>
                  <a:pt x="3189" y="1434"/>
                </a:lnTo>
                <a:lnTo>
                  <a:pt x="3124" y="1455"/>
                </a:lnTo>
                <a:lnTo>
                  <a:pt x="2996" y="1498"/>
                </a:lnTo>
                <a:lnTo>
                  <a:pt x="2632" y="1605"/>
                </a:lnTo>
                <a:lnTo>
                  <a:pt x="2525" y="1669"/>
                </a:lnTo>
                <a:lnTo>
                  <a:pt x="2418" y="1733"/>
                </a:lnTo>
                <a:lnTo>
                  <a:pt x="2290" y="1797"/>
                </a:lnTo>
                <a:lnTo>
                  <a:pt x="2204" y="1840"/>
                </a:lnTo>
                <a:lnTo>
                  <a:pt x="2162" y="1819"/>
                </a:lnTo>
                <a:lnTo>
                  <a:pt x="2140" y="1819"/>
                </a:lnTo>
                <a:lnTo>
                  <a:pt x="2076" y="1754"/>
                </a:lnTo>
                <a:lnTo>
                  <a:pt x="2076" y="1669"/>
                </a:lnTo>
                <a:lnTo>
                  <a:pt x="2076" y="1583"/>
                </a:lnTo>
                <a:lnTo>
                  <a:pt x="2119" y="1519"/>
                </a:lnTo>
                <a:lnTo>
                  <a:pt x="2162" y="1498"/>
                </a:lnTo>
                <a:lnTo>
                  <a:pt x="2226" y="1498"/>
                </a:lnTo>
                <a:lnTo>
                  <a:pt x="2290" y="1541"/>
                </a:lnTo>
                <a:lnTo>
                  <a:pt x="2376" y="1583"/>
                </a:lnTo>
                <a:lnTo>
                  <a:pt x="2483" y="1583"/>
                </a:lnTo>
                <a:lnTo>
                  <a:pt x="2525" y="1562"/>
                </a:lnTo>
                <a:lnTo>
                  <a:pt x="2547" y="1519"/>
                </a:lnTo>
                <a:lnTo>
                  <a:pt x="2568" y="1434"/>
                </a:lnTo>
                <a:lnTo>
                  <a:pt x="2590" y="1348"/>
                </a:lnTo>
                <a:lnTo>
                  <a:pt x="2611" y="1220"/>
                </a:lnTo>
                <a:lnTo>
                  <a:pt x="2632" y="1134"/>
                </a:lnTo>
                <a:lnTo>
                  <a:pt x="2675" y="1048"/>
                </a:lnTo>
                <a:lnTo>
                  <a:pt x="2761" y="963"/>
                </a:lnTo>
                <a:lnTo>
                  <a:pt x="2932" y="813"/>
                </a:lnTo>
                <a:lnTo>
                  <a:pt x="3146" y="685"/>
                </a:lnTo>
                <a:lnTo>
                  <a:pt x="3403" y="578"/>
                </a:lnTo>
                <a:lnTo>
                  <a:pt x="3659" y="535"/>
                </a:lnTo>
                <a:lnTo>
                  <a:pt x="3788" y="514"/>
                </a:lnTo>
                <a:lnTo>
                  <a:pt x="3916" y="535"/>
                </a:lnTo>
                <a:lnTo>
                  <a:pt x="4045" y="535"/>
                </a:lnTo>
                <a:lnTo>
                  <a:pt x="4173" y="578"/>
                </a:lnTo>
                <a:lnTo>
                  <a:pt x="4280" y="642"/>
                </a:lnTo>
                <a:lnTo>
                  <a:pt x="4365" y="706"/>
                </a:lnTo>
                <a:lnTo>
                  <a:pt x="4451" y="792"/>
                </a:lnTo>
                <a:lnTo>
                  <a:pt x="4537" y="920"/>
                </a:lnTo>
                <a:lnTo>
                  <a:pt x="4558" y="1006"/>
                </a:lnTo>
                <a:lnTo>
                  <a:pt x="4558" y="1113"/>
                </a:lnTo>
                <a:lnTo>
                  <a:pt x="4579" y="1220"/>
                </a:lnTo>
                <a:lnTo>
                  <a:pt x="4601" y="1262"/>
                </a:lnTo>
                <a:lnTo>
                  <a:pt x="4622" y="1284"/>
                </a:lnTo>
                <a:lnTo>
                  <a:pt x="4665" y="1305"/>
                </a:lnTo>
                <a:lnTo>
                  <a:pt x="4708" y="1305"/>
                </a:lnTo>
                <a:lnTo>
                  <a:pt x="4772" y="1284"/>
                </a:lnTo>
                <a:lnTo>
                  <a:pt x="4836" y="1220"/>
                </a:lnTo>
                <a:lnTo>
                  <a:pt x="4879" y="1155"/>
                </a:lnTo>
                <a:lnTo>
                  <a:pt x="5050" y="834"/>
                </a:lnTo>
                <a:lnTo>
                  <a:pt x="5093" y="749"/>
                </a:lnTo>
                <a:lnTo>
                  <a:pt x="5157" y="685"/>
                </a:lnTo>
                <a:lnTo>
                  <a:pt x="5221" y="642"/>
                </a:lnTo>
                <a:lnTo>
                  <a:pt x="5328" y="578"/>
                </a:lnTo>
                <a:lnTo>
                  <a:pt x="5542" y="492"/>
                </a:lnTo>
                <a:lnTo>
                  <a:pt x="5756" y="428"/>
                </a:lnTo>
                <a:lnTo>
                  <a:pt x="5970" y="385"/>
                </a:lnTo>
                <a:close/>
                <a:moveTo>
                  <a:pt x="6141" y="0"/>
                </a:moveTo>
                <a:lnTo>
                  <a:pt x="5885" y="21"/>
                </a:lnTo>
                <a:lnTo>
                  <a:pt x="5606" y="64"/>
                </a:lnTo>
                <a:lnTo>
                  <a:pt x="5478" y="107"/>
                </a:lnTo>
                <a:lnTo>
                  <a:pt x="5371" y="171"/>
                </a:lnTo>
                <a:lnTo>
                  <a:pt x="5264" y="235"/>
                </a:lnTo>
                <a:lnTo>
                  <a:pt x="5157" y="300"/>
                </a:lnTo>
                <a:lnTo>
                  <a:pt x="4986" y="492"/>
                </a:lnTo>
                <a:lnTo>
                  <a:pt x="4922" y="578"/>
                </a:lnTo>
                <a:lnTo>
                  <a:pt x="4879" y="621"/>
                </a:lnTo>
                <a:lnTo>
                  <a:pt x="4815" y="621"/>
                </a:lnTo>
                <a:lnTo>
                  <a:pt x="4729" y="599"/>
                </a:lnTo>
                <a:lnTo>
                  <a:pt x="4644" y="535"/>
                </a:lnTo>
                <a:lnTo>
                  <a:pt x="4558" y="471"/>
                </a:lnTo>
                <a:lnTo>
                  <a:pt x="4472" y="385"/>
                </a:lnTo>
                <a:lnTo>
                  <a:pt x="4365" y="321"/>
                </a:lnTo>
                <a:lnTo>
                  <a:pt x="4173" y="257"/>
                </a:lnTo>
                <a:lnTo>
                  <a:pt x="3980" y="214"/>
                </a:lnTo>
                <a:lnTo>
                  <a:pt x="3788" y="193"/>
                </a:lnTo>
                <a:lnTo>
                  <a:pt x="3595" y="193"/>
                </a:lnTo>
                <a:lnTo>
                  <a:pt x="3403" y="214"/>
                </a:lnTo>
                <a:lnTo>
                  <a:pt x="3231" y="257"/>
                </a:lnTo>
                <a:lnTo>
                  <a:pt x="3018" y="364"/>
                </a:lnTo>
                <a:lnTo>
                  <a:pt x="2825" y="492"/>
                </a:lnTo>
                <a:lnTo>
                  <a:pt x="2654" y="642"/>
                </a:lnTo>
                <a:lnTo>
                  <a:pt x="2504" y="792"/>
                </a:lnTo>
                <a:lnTo>
                  <a:pt x="2397" y="963"/>
                </a:lnTo>
                <a:lnTo>
                  <a:pt x="2354" y="1027"/>
                </a:lnTo>
                <a:lnTo>
                  <a:pt x="2269" y="1091"/>
                </a:lnTo>
                <a:lnTo>
                  <a:pt x="2204" y="1134"/>
                </a:lnTo>
                <a:lnTo>
                  <a:pt x="2119" y="1155"/>
                </a:lnTo>
                <a:lnTo>
                  <a:pt x="2033" y="1177"/>
                </a:lnTo>
                <a:lnTo>
                  <a:pt x="1948" y="1220"/>
                </a:lnTo>
                <a:lnTo>
                  <a:pt x="1862" y="1305"/>
                </a:lnTo>
                <a:lnTo>
                  <a:pt x="1798" y="1391"/>
                </a:lnTo>
                <a:lnTo>
                  <a:pt x="1755" y="1455"/>
                </a:lnTo>
                <a:lnTo>
                  <a:pt x="1712" y="1541"/>
                </a:lnTo>
                <a:lnTo>
                  <a:pt x="1712" y="1626"/>
                </a:lnTo>
                <a:lnTo>
                  <a:pt x="1712" y="1690"/>
                </a:lnTo>
                <a:lnTo>
                  <a:pt x="1734" y="1776"/>
                </a:lnTo>
                <a:lnTo>
                  <a:pt x="1777" y="1840"/>
                </a:lnTo>
                <a:lnTo>
                  <a:pt x="1819" y="1904"/>
                </a:lnTo>
                <a:lnTo>
                  <a:pt x="1884" y="1947"/>
                </a:lnTo>
                <a:lnTo>
                  <a:pt x="1948" y="1990"/>
                </a:lnTo>
                <a:lnTo>
                  <a:pt x="2033" y="2011"/>
                </a:lnTo>
                <a:lnTo>
                  <a:pt x="2119" y="2033"/>
                </a:lnTo>
                <a:lnTo>
                  <a:pt x="2311" y="2033"/>
                </a:lnTo>
                <a:lnTo>
                  <a:pt x="2418" y="2011"/>
                </a:lnTo>
                <a:lnTo>
                  <a:pt x="2632" y="1926"/>
                </a:lnTo>
                <a:lnTo>
                  <a:pt x="2761" y="1883"/>
                </a:lnTo>
                <a:lnTo>
                  <a:pt x="2846" y="1883"/>
                </a:lnTo>
                <a:lnTo>
                  <a:pt x="2889" y="1926"/>
                </a:lnTo>
                <a:lnTo>
                  <a:pt x="2932" y="2011"/>
                </a:lnTo>
                <a:lnTo>
                  <a:pt x="2975" y="2075"/>
                </a:lnTo>
                <a:lnTo>
                  <a:pt x="3018" y="2140"/>
                </a:lnTo>
                <a:lnTo>
                  <a:pt x="3189" y="2268"/>
                </a:lnTo>
                <a:lnTo>
                  <a:pt x="3403" y="2375"/>
                </a:lnTo>
                <a:lnTo>
                  <a:pt x="3510" y="2396"/>
                </a:lnTo>
                <a:lnTo>
                  <a:pt x="3766" y="2396"/>
                </a:lnTo>
                <a:lnTo>
                  <a:pt x="3873" y="2418"/>
                </a:lnTo>
                <a:lnTo>
                  <a:pt x="3916" y="2461"/>
                </a:lnTo>
                <a:lnTo>
                  <a:pt x="3938" y="2525"/>
                </a:lnTo>
                <a:lnTo>
                  <a:pt x="3980" y="2675"/>
                </a:lnTo>
                <a:lnTo>
                  <a:pt x="4023" y="2867"/>
                </a:lnTo>
                <a:lnTo>
                  <a:pt x="4066" y="2995"/>
                </a:lnTo>
                <a:lnTo>
                  <a:pt x="4173" y="3167"/>
                </a:lnTo>
                <a:lnTo>
                  <a:pt x="4323" y="3295"/>
                </a:lnTo>
                <a:lnTo>
                  <a:pt x="4472" y="3402"/>
                </a:lnTo>
                <a:lnTo>
                  <a:pt x="4665" y="3466"/>
                </a:lnTo>
                <a:lnTo>
                  <a:pt x="4793" y="3488"/>
                </a:lnTo>
                <a:lnTo>
                  <a:pt x="4922" y="3488"/>
                </a:lnTo>
                <a:lnTo>
                  <a:pt x="5050" y="3466"/>
                </a:lnTo>
                <a:lnTo>
                  <a:pt x="5178" y="3466"/>
                </a:lnTo>
                <a:lnTo>
                  <a:pt x="5264" y="3509"/>
                </a:lnTo>
                <a:lnTo>
                  <a:pt x="5350" y="3552"/>
                </a:lnTo>
                <a:lnTo>
                  <a:pt x="5521" y="3659"/>
                </a:lnTo>
                <a:lnTo>
                  <a:pt x="5735" y="3723"/>
                </a:lnTo>
                <a:lnTo>
                  <a:pt x="5949" y="3744"/>
                </a:lnTo>
                <a:lnTo>
                  <a:pt x="6056" y="3723"/>
                </a:lnTo>
                <a:lnTo>
                  <a:pt x="6163" y="3702"/>
                </a:lnTo>
                <a:lnTo>
                  <a:pt x="6270" y="3680"/>
                </a:lnTo>
                <a:lnTo>
                  <a:pt x="6377" y="3637"/>
                </a:lnTo>
                <a:lnTo>
                  <a:pt x="6441" y="3552"/>
                </a:lnTo>
                <a:lnTo>
                  <a:pt x="6526" y="3466"/>
                </a:lnTo>
                <a:lnTo>
                  <a:pt x="6591" y="3402"/>
                </a:lnTo>
                <a:lnTo>
                  <a:pt x="6676" y="3338"/>
                </a:lnTo>
                <a:lnTo>
                  <a:pt x="6762" y="3316"/>
                </a:lnTo>
                <a:lnTo>
                  <a:pt x="6869" y="3295"/>
                </a:lnTo>
                <a:lnTo>
                  <a:pt x="7083" y="3295"/>
                </a:lnTo>
                <a:lnTo>
                  <a:pt x="7297" y="3252"/>
                </a:lnTo>
                <a:lnTo>
                  <a:pt x="7468" y="3188"/>
                </a:lnTo>
                <a:lnTo>
                  <a:pt x="7639" y="3081"/>
                </a:lnTo>
                <a:lnTo>
                  <a:pt x="7810" y="2931"/>
                </a:lnTo>
                <a:lnTo>
                  <a:pt x="7874" y="2846"/>
                </a:lnTo>
                <a:lnTo>
                  <a:pt x="7939" y="2760"/>
                </a:lnTo>
                <a:lnTo>
                  <a:pt x="7981" y="2653"/>
                </a:lnTo>
                <a:lnTo>
                  <a:pt x="8003" y="2546"/>
                </a:lnTo>
                <a:lnTo>
                  <a:pt x="8003" y="2439"/>
                </a:lnTo>
                <a:lnTo>
                  <a:pt x="8003" y="2332"/>
                </a:lnTo>
                <a:lnTo>
                  <a:pt x="7981" y="2204"/>
                </a:lnTo>
                <a:lnTo>
                  <a:pt x="7960" y="2097"/>
                </a:lnTo>
                <a:lnTo>
                  <a:pt x="7896" y="2011"/>
                </a:lnTo>
                <a:lnTo>
                  <a:pt x="7832" y="1926"/>
                </a:lnTo>
                <a:lnTo>
                  <a:pt x="7767" y="1840"/>
                </a:lnTo>
                <a:lnTo>
                  <a:pt x="7746" y="1754"/>
                </a:lnTo>
                <a:lnTo>
                  <a:pt x="7746" y="1669"/>
                </a:lnTo>
                <a:lnTo>
                  <a:pt x="7767" y="1562"/>
                </a:lnTo>
                <a:lnTo>
                  <a:pt x="7810" y="1455"/>
                </a:lnTo>
                <a:lnTo>
                  <a:pt x="7810" y="1369"/>
                </a:lnTo>
                <a:lnTo>
                  <a:pt x="7810" y="1220"/>
                </a:lnTo>
                <a:lnTo>
                  <a:pt x="7789" y="1091"/>
                </a:lnTo>
                <a:lnTo>
                  <a:pt x="7746" y="963"/>
                </a:lnTo>
                <a:lnTo>
                  <a:pt x="7682" y="856"/>
                </a:lnTo>
                <a:lnTo>
                  <a:pt x="7618" y="727"/>
                </a:lnTo>
                <a:lnTo>
                  <a:pt x="7553" y="621"/>
                </a:lnTo>
                <a:lnTo>
                  <a:pt x="7361" y="449"/>
                </a:lnTo>
                <a:lnTo>
                  <a:pt x="7147" y="278"/>
                </a:lnTo>
                <a:lnTo>
                  <a:pt x="6912" y="150"/>
                </a:lnTo>
                <a:lnTo>
                  <a:pt x="6655" y="64"/>
                </a:lnTo>
                <a:lnTo>
                  <a:pt x="6398" y="21"/>
                </a:lnTo>
                <a:lnTo>
                  <a:pt x="6141" y="0"/>
                </a:lnTo>
                <a:close/>
                <a:moveTo>
                  <a:pt x="2311" y="2568"/>
                </a:moveTo>
                <a:lnTo>
                  <a:pt x="2397" y="2589"/>
                </a:lnTo>
                <a:lnTo>
                  <a:pt x="2483" y="2632"/>
                </a:lnTo>
                <a:lnTo>
                  <a:pt x="2525" y="2675"/>
                </a:lnTo>
                <a:lnTo>
                  <a:pt x="2547" y="2781"/>
                </a:lnTo>
                <a:lnTo>
                  <a:pt x="2568" y="2931"/>
                </a:lnTo>
                <a:lnTo>
                  <a:pt x="2590" y="3188"/>
                </a:lnTo>
                <a:lnTo>
                  <a:pt x="2697" y="3702"/>
                </a:lnTo>
                <a:lnTo>
                  <a:pt x="2804" y="4236"/>
                </a:lnTo>
                <a:lnTo>
                  <a:pt x="2846" y="4493"/>
                </a:lnTo>
                <a:lnTo>
                  <a:pt x="2889" y="4771"/>
                </a:lnTo>
                <a:lnTo>
                  <a:pt x="2889" y="4921"/>
                </a:lnTo>
                <a:lnTo>
                  <a:pt x="2868" y="5092"/>
                </a:lnTo>
                <a:lnTo>
                  <a:pt x="2846" y="5156"/>
                </a:lnTo>
                <a:lnTo>
                  <a:pt x="2804" y="5178"/>
                </a:lnTo>
                <a:lnTo>
                  <a:pt x="2761" y="5156"/>
                </a:lnTo>
                <a:lnTo>
                  <a:pt x="2675" y="5092"/>
                </a:lnTo>
                <a:lnTo>
                  <a:pt x="2697" y="5049"/>
                </a:lnTo>
                <a:lnTo>
                  <a:pt x="2697" y="4985"/>
                </a:lnTo>
                <a:lnTo>
                  <a:pt x="2654" y="4942"/>
                </a:lnTo>
                <a:lnTo>
                  <a:pt x="2611" y="4921"/>
                </a:lnTo>
                <a:lnTo>
                  <a:pt x="2547" y="4814"/>
                </a:lnTo>
                <a:lnTo>
                  <a:pt x="2525" y="4793"/>
                </a:lnTo>
                <a:lnTo>
                  <a:pt x="2461" y="4750"/>
                </a:lnTo>
                <a:lnTo>
                  <a:pt x="2440" y="4793"/>
                </a:lnTo>
                <a:lnTo>
                  <a:pt x="2440" y="4771"/>
                </a:lnTo>
                <a:lnTo>
                  <a:pt x="2440" y="4750"/>
                </a:lnTo>
                <a:lnTo>
                  <a:pt x="2461" y="4729"/>
                </a:lnTo>
                <a:lnTo>
                  <a:pt x="2461" y="4622"/>
                </a:lnTo>
                <a:lnTo>
                  <a:pt x="2440" y="4429"/>
                </a:lnTo>
                <a:lnTo>
                  <a:pt x="2440" y="4322"/>
                </a:lnTo>
                <a:lnTo>
                  <a:pt x="2440" y="4258"/>
                </a:lnTo>
                <a:lnTo>
                  <a:pt x="2397" y="4215"/>
                </a:lnTo>
                <a:lnTo>
                  <a:pt x="2376" y="4194"/>
                </a:lnTo>
                <a:lnTo>
                  <a:pt x="2290" y="4194"/>
                </a:lnTo>
                <a:lnTo>
                  <a:pt x="2247" y="4129"/>
                </a:lnTo>
                <a:lnTo>
                  <a:pt x="2247" y="4087"/>
                </a:lnTo>
                <a:lnTo>
                  <a:pt x="2269" y="4044"/>
                </a:lnTo>
                <a:lnTo>
                  <a:pt x="2290" y="4022"/>
                </a:lnTo>
                <a:lnTo>
                  <a:pt x="2376" y="3937"/>
                </a:lnTo>
                <a:lnTo>
                  <a:pt x="2418" y="3894"/>
                </a:lnTo>
                <a:lnTo>
                  <a:pt x="2440" y="3830"/>
                </a:lnTo>
                <a:lnTo>
                  <a:pt x="2418" y="3766"/>
                </a:lnTo>
                <a:lnTo>
                  <a:pt x="2397" y="3744"/>
                </a:lnTo>
                <a:lnTo>
                  <a:pt x="2333" y="3723"/>
                </a:lnTo>
                <a:lnTo>
                  <a:pt x="2269" y="3723"/>
                </a:lnTo>
                <a:lnTo>
                  <a:pt x="2290" y="3702"/>
                </a:lnTo>
                <a:lnTo>
                  <a:pt x="2333" y="3659"/>
                </a:lnTo>
                <a:lnTo>
                  <a:pt x="2397" y="3509"/>
                </a:lnTo>
                <a:lnTo>
                  <a:pt x="2440" y="3316"/>
                </a:lnTo>
                <a:lnTo>
                  <a:pt x="2418" y="3252"/>
                </a:lnTo>
                <a:lnTo>
                  <a:pt x="2397" y="3188"/>
                </a:lnTo>
                <a:lnTo>
                  <a:pt x="2354" y="3167"/>
                </a:lnTo>
                <a:lnTo>
                  <a:pt x="2311" y="3145"/>
                </a:lnTo>
                <a:lnTo>
                  <a:pt x="2226" y="3145"/>
                </a:lnTo>
                <a:lnTo>
                  <a:pt x="2140" y="3167"/>
                </a:lnTo>
                <a:lnTo>
                  <a:pt x="2097" y="3145"/>
                </a:lnTo>
                <a:lnTo>
                  <a:pt x="2055" y="3145"/>
                </a:lnTo>
                <a:lnTo>
                  <a:pt x="2033" y="3102"/>
                </a:lnTo>
                <a:lnTo>
                  <a:pt x="2033" y="3081"/>
                </a:lnTo>
                <a:lnTo>
                  <a:pt x="2076" y="3060"/>
                </a:lnTo>
                <a:lnTo>
                  <a:pt x="2140" y="3017"/>
                </a:lnTo>
                <a:lnTo>
                  <a:pt x="2183" y="2995"/>
                </a:lnTo>
                <a:lnTo>
                  <a:pt x="2226" y="2910"/>
                </a:lnTo>
                <a:lnTo>
                  <a:pt x="2226" y="2867"/>
                </a:lnTo>
                <a:lnTo>
                  <a:pt x="2183" y="2846"/>
                </a:lnTo>
                <a:lnTo>
                  <a:pt x="2140" y="2846"/>
                </a:lnTo>
                <a:lnTo>
                  <a:pt x="2076" y="2824"/>
                </a:lnTo>
                <a:lnTo>
                  <a:pt x="2033" y="2803"/>
                </a:lnTo>
                <a:lnTo>
                  <a:pt x="1991" y="2781"/>
                </a:lnTo>
                <a:lnTo>
                  <a:pt x="1991" y="2717"/>
                </a:lnTo>
                <a:lnTo>
                  <a:pt x="2012" y="2653"/>
                </a:lnTo>
                <a:lnTo>
                  <a:pt x="2055" y="2610"/>
                </a:lnTo>
                <a:lnTo>
                  <a:pt x="2140" y="2568"/>
                </a:lnTo>
                <a:close/>
                <a:moveTo>
                  <a:pt x="5906" y="4900"/>
                </a:moveTo>
                <a:lnTo>
                  <a:pt x="5949" y="4942"/>
                </a:lnTo>
                <a:lnTo>
                  <a:pt x="5970" y="4985"/>
                </a:lnTo>
                <a:lnTo>
                  <a:pt x="6013" y="5092"/>
                </a:lnTo>
                <a:lnTo>
                  <a:pt x="6013" y="5199"/>
                </a:lnTo>
                <a:lnTo>
                  <a:pt x="5992" y="5242"/>
                </a:lnTo>
                <a:lnTo>
                  <a:pt x="5949" y="5263"/>
                </a:lnTo>
                <a:lnTo>
                  <a:pt x="5885" y="5285"/>
                </a:lnTo>
                <a:lnTo>
                  <a:pt x="5542" y="5285"/>
                </a:lnTo>
                <a:lnTo>
                  <a:pt x="4900" y="5263"/>
                </a:lnTo>
                <a:lnTo>
                  <a:pt x="4579" y="5285"/>
                </a:lnTo>
                <a:lnTo>
                  <a:pt x="4430" y="5285"/>
                </a:lnTo>
                <a:lnTo>
                  <a:pt x="4344" y="5263"/>
                </a:lnTo>
                <a:lnTo>
                  <a:pt x="4301" y="5242"/>
                </a:lnTo>
                <a:lnTo>
                  <a:pt x="4194" y="5178"/>
                </a:lnTo>
                <a:lnTo>
                  <a:pt x="4194" y="5135"/>
                </a:lnTo>
                <a:lnTo>
                  <a:pt x="4194" y="5114"/>
                </a:lnTo>
                <a:lnTo>
                  <a:pt x="4258" y="5071"/>
                </a:lnTo>
                <a:lnTo>
                  <a:pt x="4387" y="5049"/>
                </a:lnTo>
                <a:lnTo>
                  <a:pt x="4644" y="5028"/>
                </a:lnTo>
                <a:lnTo>
                  <a:pt x="4815" y="5028"/>
                </a:lnTo>
                <a:lnTo>
                  <a:pt x="5136" y="5007"/>
                </a:lnTo>
                <a:lnTo>
                  <a:pt x="5457" y="4985"/>
                </a:lnTo>
                <a:lnTo>
                  <a:pt x="5692" y="4921"/>
                </a:lnTo>
                <a:lnTo>
                  <a:pt x="5820" y="4900"/>
                </a:lnTo>
                <a:close/>
                <a:moveTo>
                  <a:pt x="7211" y="5199"/>
                </a:moveTo>
                <a:lnTo>
                  <a:pt x="7275" y="5221"/>
                </a:lnTo>
                <a:lnTo>
                  <a:pt x="7361" y="5221"/>
                </a:lnTo>
                <a:lnTo>
                  <a:pt x="7404" y="5263"/>
                </a:lnTo>
                <a:lnTo>
                  <a:pt x="7318" y="5285"/>
                </a:lnTo>
                <a:lnTo>
                  <a:pt x="7232" y="5285"/>
                </a:lnTo>
                <a:lnTo>
                  <a:pt x="7147" y="5263"/>
                </a:lnTo>
                <a:lnTo>
                  <a:pt x="7125" y="5242"/>
                </a:lnTo>
                <a:lnTo>
                  <a:pt x="7125" y="5221"/>
                </a:lnTo>
                <a:lnTo>
                  <a:pt x="7168" y="5221"/>
                </a:lnTo>
                <a:lnTo>
                  <a:pt x="7211" y="5199"/>
                </a:lnTo>
                <a:close/>
                <a:moveTo>
                  <a:pt x="2911" y="5263"/>
                </a:moveTo>
                <a:lnTo>
                  <a:pt x="2932" y="5306"/>
                </a:lnTo>
                <a:lnTo>
                  <a:pt x="2889" y="5328"/>
                </a:lnTo>
                <a:lnTo>
                  <a:pt x="2868" y="5306"/>
                </a:lnTo>
                <a:lnTo>
                  <a:pt x="2889" y="5263"/>
                </a:lnTo>
                <a:close/>
                <a:moveTo>
                  <a:pt x="7019" y="6504"/>
                </a:moveTo>
                <a:lnTo>
                  <a:pt x="7061" y="6547"/>
                </a:lnTo>
                <a:lnTo>
                  <a:pt x="7083" y="6611"/>
                </a:lnTo>
                <a:lnTo>
                  <a:pt x="7104" y="6676"/>
                </a:lnTo>
                <a:lnTo>
                  <a:pt x="7083" y="6718"/>
                </a:lnTo>
                <a:lnTo>
                  <a:pt x="7061" y="6740"/>
                </a:lnTo>
                <a:lnTo>
                  <a:pt x="7040" y="6740"/>
                </a:lnTo>
                <a:lnTo>
                  <a:pt x="7019" y="6718"/>
                </a:lnTo>
                <a:lnTo>
                  <a:pt x="6997" y="6633"/>
                </a:lnTo>
                <a:lnTo>
                  <a:pt x="6997" y="6569"/>
                </a:lnTo>
                <a:lnTo>
                  <a:pt x="7019" y="6504"/>
                </a:lnTo>
                <a:close/>
                <a:moveTo>
                  <a:pt x="5949" y="6483"/>
                </a:moveTo>
                <a:lnTo>
                  <a:pt x="6013" y="6526"/>
                </a:lnTo>
                <a:lnTo>
                  <a:pt x="6034" y="6569"/>
                </a:lnTo>
                <a:lnTo>
                  <a:pt x="6056" y="6633"/>
                </a:lnTo>
                <a:lnTo>
                  <a:pt x="6056" y="6697"/>
                </a:lnTo>
                <a:lnTo>
                  <a:pt x="6034" y="6740"/>
                </a:lnTo>
                <a:lnTo>
                  <a:pt x="5992" y="6761"/>
                </a:lnTo>
                <a:lnTo>
                  <a:pt x="5927" y="6782"/>
                </a:lnTo>
                <a:lnTo>
                  <a:pt x="5863" y="6761"/>
                </a:lnTo>
                <a:lnTo>
                  <a:pt x="5799" y="6740"/>
                </a:lnTo>
                <a:lnTo>
                  <a:pt x="5778" y="6697"/>
                </a:lnTo>
                <a:lnTo>
                  <a:pt x="5756" y="6654"/>
                </a:lnTo>
                <a:lnTo>
                  <a:pt x="5756" y="6590"/>
                </a:lnTo>
                <a:lnTo>
                  <a:pt x="5778" y="6547"/>
                </a:lnTo>
                <a:lnTo>
                  <a:pt x="5820" y="6504"/>
                </a:lnTo>
                <a:lnTo>
                  <a:pt x="5885" y="6483"/>
                </a:lnTo>
                <a:close/>
                <a:moveTo>
                  <a:pt x="4708" y="6440"/>
                </a:moveTo>
                <a:lnTo>
                  <a:pt x="4772" y="6462"/>
                </a:lnTo>
                <a:lnTo>
                  <a:pt x="4793" y="6526"/>
                </a:lnTo>
                <a:lnTo>
                  <a:pt x="4772" y="6590"/>
                </a:lnTo>
                <a:lnTo>
                  <a:pt x="4729" y="6654"/>
                </a:lnTo>
                <a:lnTo>
                  <a:pt x="4601" y="6782"/>
                </a:lnTo>
                <a:lnTo>
                  <a:pt x="4558" y="6847"/>
                </a:lnTo>
                <a:lnTo>
                  <a:pt x="4537" y="6825"/>
                </a:lnTo>
                <a:lnTo>
                  <a:pt x="4537" y="6804"/>
                </a:lnTo>
                <a:lnTo>
                  <a:pt x="4558" y="6697"/>
                </a:lnTo>
                <a:lnTo>
                  <a:pt x="4601" y="6547"/>
                </a:lnTo>
                <a:lnTo>
                  <a:pt x="4622" y="6526"/>
                </a:lnTo>
                <a:lnTo>
                  <a:pt x="4622" y="6504"/>
                </a:lnTo>
                <a:lnTo>
                  <a:pt x="4601" y="6462"/>
                </a:lnTo>
                <a:lnTo>
                  <a:pt x="4601" y="6440"/>
                </a:lnTo>
                <a:close/>
                <a:moveTo>
                  <a:pt x="7019" y="6205"/>
                </a:moveTo>
                <a:lnTo>
                  <a:pt x="6783" y="6248"/>
                </a:lnTo>
                <a:lnTo>
                  <a:pt x="6698" y="6290"/>
                </a:lnTo>
                <a:lnTo>
                  <a:pt x="6655" y="6312"/>
                </a:lnTo>
                <a:lnTo>
                  <a:pt x="6633" y="6355"/>
                </a:lnTo>
                <a:lnTo>
                  <a:pt x="6612" y="6440"/>
                </a:lnTo>
                <a:lnTo>
                  <a:pt x="6633" y="6569"/>
                </a:lnTo>
                <a:lnTo>
                  <a:pt x="6676" y="6782"/>
                </a:lnTo>
                <a:lnTo>
                  <a:pt x="6698" y="6868"/>
                </a:lnTo>
                <a:lnTo>
                  <a:pt x="6762" y="6954"/>
                </a:lnTo>
                <a:lnTo>
                  <a:pt x="6826" y="7018"/>
                </a:lnTo>
                <a:lnTo>
                  <a:pt x="6912" y="7061"/>
                </a:lnTo>
                <a:lnTo>
                  <a:pt x="6997" y="7082"/>
                </a:lnTo>
                <a:lnTo>
                  <a:pt x="7104" y="7103"/>
                </a:lnTo>
                <a:lnTo>
                  <a:pt x="7211" y="7103"/>
                </a:lnTo>
                <a:lnTo>
                  <a:pt x="7297" y="7082"/>
                </a:lnTo>
                <a:lnTo>
                  <a:pt x="7382" y="7039"/>
                </a:lnTo>
                <a:lnTo>
                  <a:pt x="7446" y="6975"/>
                </a:lnTo>
                <a:lnTo>
                  <a:pt x="7468" y="6911"/>
                </a:lnTo>
                <a:lnTo>
                  <a:pt x="7468" y="6847"/>
                </a:lnTo>
                <a:lnTo>
                  <a:pt x="7446" y="6654"/>
                </a:lnTo>
                <a:lnTo>
                  <a:pt x="7382" y="6483"/>
                </a:lnTo>
                <a:lnTo>
                  <a:pt x="7339" y="6333"/>
                </a:lnTo>
                <a:lnTo>
                  <a:pt x="7318" y="6290"/>
                </a:lnTo>
                <a:lnTo>
                  <a:pt x="7275" y="6269"/>
                </a:lnTo>
                <a:lnTo>
                  <a:pt x="7168" y="6226"/>
                </a:lnTo>
                <a:lnTo>
                  <a:pt x="7019" y="6205"/>
                </a:lnTo>
                <a:close/>
                <a:moveTo>
                  <a:pt x="5842" y="6141"/>
                </a:moveTo>
                <a:lnTo>
                  <a:pt x="5735" y="6162"/>
                </a:lnTo>
                <a:lnTo>
                  <a:pt x="5606" y="6183"/>
                </a:lnTo>
                <a:lnTo>
                  <a:pt x="5499" y="6248"/>
                </a:lnTo>
                <a:lnTo>
                  <a:pt x="5414" y="6312"/>
                </a:lnTo>
                <a:lnTo>
                  <a:pt x="5371" y="6397"/>
                </a:lnTo>
                <a:lnTo>
                  <a:pt x="5371" y="6526"/>
                </a:lnTo>
                <a:lnTo>
                  <a:pt x="5414" y="6782"/>
                </a:lnTo>
                <a:lnTo>
                  <a:pt x="5457" y="6932"/>
                </a:lnTo>
                <a:lnTo>
                  <a:pt x="5499" y="7018"/>
                </a:lnTo>
                <a:lnTo>
                  <a:pt x="5542" y="7061"/>
                </a:lnTo>
                <a:lnTo>
                  <a:pt x="5585" y="7082"/>
                </a:lnTo>
                <a:lnTo>
                  <a:pt x="5713" y="7103"/>
                </a:lnTo>
                <a:lnTo>
                  <a:pt x="5949" y="7103"/>
                </a:lnTo>
                <a:lnTo>
                  <a:pt x="5992" y="7125"/>
                </a:lnTo>
                <a:lnTo>
                  <a:pt x="6120" y="7103"/>
                </a:lnTo>
                <a:lnTo>
                  <a:pt x="6227" y="7103"/>
                </a:lnTo>
                <a:lnTo>
                  <a:pt x="6312" y="7082"/>
                </a:lnTo>
                <a:lnTo>
                  <a:pt x="6377" y="7018"/>
                </a:lnTo>
                <a:lnTo>
                  <a:pt x="6419" y="6932"/>
                </a:lnTo>
                <a:lnTo>
                  <a:pt x="6419" y="6847"/>
                </a:lnTo>
                <a:lnTo>
                  <a:pt x="6419" y="6761"/>
                </a:lnTo>
                <a:lnTo>
                  <a:pt x="6398" y="6547"/>
                </a:lnTo>
                <a:lnTo>
                  <a:pt x="6355" y="6376"/>
                </a:lnTo>
                <a:lnTo>
                  <a:pt x="6312" y="6290"/>
                </a:lnTo>
                <a:lnTo>
                  <a:pt x="6248" y="6226"/>
                </a:lnTo>
                <a:lnTo>
                  <a:pt x="6184" y="6183"/>
                </a:lnTo>
                <a:lnTo>
                  <a:pt x="6077" y="6162"/>
                </a:lnTo>
                <a:lnTo>
                  <a:pt x="5842" y="6141"/>
                </a:lnTo>
                <a:close/>
                <a:moveTo>
                  <a:pt x="4622" y="6098"/>
                </a:moveTo>
                <a:lnTo>
                  <a:pt x="4494" y="6119"/>
                </a:lnTo>
                <a:lnTo>
                  <a:pt x="4387" y="6141"/>
                </a:lnTo>
                <a:lnTo>
                  <a:pt x="4280" y="6183"/>
                </a:lnTo>
                <a:lnTo>
                  <a:pt x="4194" y="6248"/>
                </a:lnTo>
                <a:lnTo>
                  <a:pt x="4130" y="6333"/>
                </a:lnTo>
                <a:lnTo>
                  <a:pt x="4087" y="6462"/>
                </a:lnTo>
                <a:lnTo>
                  <a:pt x="4087" y="6590"/>
                </a:lnTo>
                <a:lnTo>
                  <a:pt x="4109" y="6868"/>
                </a:lnTo>
                <a:lnTo>
                  <a:pt x="4130" y="6954"/>
                </a:lnTo>
                <a:lnTo>
                  <a:pt x="4173" y="7039"/>
                </a:lnTo>
                <a:lnTo>
                  <a:pt x="4237" y="7082"/>
                </a:lnTo>
                <a:lnTo>
                  <a:pt x="4323" y="7125"/>
                </a:lnTo>
                <a:lnTo>
                  <a:pt x="4430" y="7146"/>
                </a:lnTo>
                <a:lnTo>
                  <a:pt x="4579" y="7168"/>
                </a:lnTo>
                <a:lnTo>
                  <a:pt x="4601" y="7146"/>
                </a:lnTo>
                <a:lnTo>
                  <a:pt x="4644" y="7146"/>
                </a:lnTo>
                <a:lnTo>
                  <a:pt x="4793" y="7168"/>
                </a:lnTo>
                <a:lnTo>
                  <a:pt x="5072" y="7168"/>
                </a:lnTo>
                <a:lnTo>
                  <a:pt x="5114" y="7125"/>
                </a:lnTo>
                <a:lnTo>
                  <a:pt x="5136" y="7103"/>
                </a:lnTo>
                <a:lnTo>
                  <a:pt x="5178" y="6996"/>
                </a:lnTo>
                <a:lnTo>
                  <a:pt x="5178" y="6889"/>
                </a:lnTo>
                <a:lnTo>
                  <a:pt x="5157" y="6782"/>
                </a:lnTo>
                <a:lnTo>
                  <a:pt x="5136" y="6526"/>
                </a:lnTo>
                <a:lnTo>
                  <a:pt x="5136" y="6419"/>
                </a:lnTo>
                <a:lnTo>
                  <a:pt x="5093" y="6333"/>
                </a:lnTo>
                <a:lnTo>
                  <a:pt x="5050" y="6248"/>
                </a:lnTo>
                <a:lnTo>
                  <a:pt x="4986" y="6183"/>
                </a:lnTo>
                <a:lnTo>
                  <a:pt x="4879" y="6141"/>
                </a:lnTo>
                <a:lnTo>
                  <a:pt x="4751" y="6098"/>
                </a:lnTo>
                <a:close/>
                <a:moveTo>
                  <a:pt x="3510" y="6248"/>
                </a:moveTo>
                <a:lnTo>
                  <a:pt x="3231" y="6290"/>
                </a:lnTo>
                <a:lnTo>
                  <a:pt x="3082" y="6312"/>
                </a:lnTo>
                <a:lnTo>
                  <a:pt x="2975" y="6355"/>
                </a:lnTo>
                <a:lnTo>
                  <a:pt x="2911" y="6397"/>
                </a:lnTo>
                <a:lnTo>
                  <a:pt x="2868" y="6440"/>
                </a:lnTo>
                <a:lnTo>
                  <a:pt x="2846" y="6483"/>
                </a:lnTo>
                <a:lnTo>
                  <a:pt x="2846" y="6526"/>
                </a:lnTo>
                <a:lnTo>
                  <a:pt x="2825" y="6654"/>
                </a:lnTo>
                <a:lnTo>
                  <a:pt x="2846" y="6761"/>
                </a:lnTo>
                <a:lnTo>
                  <a:pt x="2825" y="6782"/>
                </a:lnTo>
                <a:lnTo>
                  <a:pt x="2825" y="6825"/>
                </a:lnTo>
                <a:lnTo>
                  <a:pt x="2825" y="6932"/>
                </a:lnTo>
                <a:lnTo>
                  <a:pt x="2889" y="7146"/>
                </a:lnTo>
                <a:lnTo>
                  <a:pt x="2975" y="7210"/>
                </a:lnTo>
                <a:lnTo>
                  <a:pt x="3060" y="7253"/>
                </a:lnTo>
                <a:lnTo>
                  <a:pt x="3274" y="7253"/>
                </a:lnTo>
                <a:lnTo>
                  <a:pt x="3403" y="7232"/>
                </a:lnTo>
                <a:lnTo>
                  <a:pt x="3574" y="7168"/>
                </a:lnTo>
                <a:lnTo>
                  <a:pt x="3724" y="7082"/>
                </a:lnTo>
                <a:lnTo>
                  <a:pt x="3766" y="7039"/>
                </a:lnTo>
                <a:lnTo>
                  <a:pt x="3788" y="6996"/>
                </a:lnTo>
                <a:lnTo>
                  <a:pt x="3809" y="6889"/>
                </a:lnTo>
                <a:lnTo>
                  <a:pt x="3788" y="6761"/>
                </a:lnTo>
                <a:lnTo>
                  <a:pt x="3745" y="6526"/>
                </a:lnTo>
                <a:lnTo>
                  <a:pt x="3724" y="6397"/>
                </a:lnTo>
                <a:lnTo>
                  <a:pt x="3702" y="6312"/>
                </a:lnTo>
                <a:lnTo>
                  <a:pt x="3638" y="6269"/>
                </a:lnTo>
                <a:lnTo>
                  <a:pt x="3510" y="6248"/>
                </a:lnTo>
                <a:close/>
                <a:moveTo>
                  <a:pt x="7446" y="5713"/>
                </a:moveTo>
                <a:lnTo>
                  <a:pt x="7575" y="5734"/>
                </a:lnTo>
                <a:lnTo>
                  <a:pt x="7660" y="5777"/>
                </a:lnTo>
                <a:lnTo>
                  <a:pt x="7725" y="5841"/>
                </a:lnTo>
                <a:lnTo>
                  <a:pt x="7746" y="5884"/>
                </a:lnTo>
                <a:lnTo>
                  <a:pt x="7746" y="5948"/>
                </a:lnTo>
                <a:lnTo>
                  <a:pt x="7746" y="6098"/>
                </a:lnTo>
                <a:lnTo>
                  <a:pt x="7703" y="6355"/>
                </a:lnTo>
                <a:lnTo>
                  <a:pt x="7682" y="6889"/>
                </a:lnTo>
                <a:lnTo>
                  <a:pt x="7703" y="7424"/>
                </a:lnTo>
                <a:lnTo>
                  <a:pt x="7703" y="7703"/>
                </a:lnTo>
                <a:lnTo>
                  <a:pt x="7703" y="7981"/>
                </a:lnTo>
                <a:lnTo>
                  <a:pt x="7682" y="8109"/>
                </a:lnTo>
                <a:lnTo>
                  <a:pt x="7660" y="8152"/>
                </a:lnTo>
                <a:lnTo>
                  <a:pt x="7639" y="8173"/>
                </a:lnTo>
                <a:lnTo>
                  <a:pt x="7553" y="8195"/>
                </a:lnTo>
                <a:lnTo>
                  <a:pt x="6013" y="8195"/>
                </a:lnTo>
                <a:lnTo>
                  <a:pt x="5863" y="8216"/>
                </a:lnTo>
                <a:lnTo>
                  <a:pt x="4194" y="8216"/>
                </a:lnTo>
                <a:lnTo>
                  <a:pt x="3809" y="8237"/>
                </a:lnTo>
                <a:lnTo>
                  <a:pt x="3424" y="8259"/>
                </a:lnTo>
                <a:lnTo>
                  <a:pt x="3338" y="8259"/>
                </a:lnTo>
                <a:lnTo>
                  <a:pt x="3231" y="8216"/>
                </a:lnTo>
                <a:lnTo>
                  <a:pt x="3189" y="8195"/>
                </a:lnTo>
                <a:lnTo>
                  <a:pt x="3167" y="8152"/>
                </a:lnTo>
                <a:lnTo>
                  <a:pt x="3146" y="8130"/>
                </a:lnTo>
                <a:lnTo>
                  <a:pt x="3082" y="8109"/>
                </a:lnTo>
                <a:lnTo>
                  <a:pt x="3060" y="8130"/>
                </a:lnTo>
                <a:lnTo>
                  <a:pt x="3018" y="8152"/>
                </a:lnTo>
                <a:lnTo>
                  <a:pt x="2932" y="8237"/>
                </a:lnTo>
                <a:lnTo>
                  <a:pt x="2889" y="8280"/>
                </a:lnTo>
                <a:lnTo>
                  <a:pt x="2846" y="8302"/>
                </a:lnTo>
                <a:lnTo>
                  <a:pt x="2804" y="8302"/>
                </a:lnTo>
                <a:lnTo>
                  <a:pt x="2761" y="8259"/>
                </a:lnTo>
                <a:lnTo>
                  <a:pt x="2761" y="8237"/>
                </a:lnTo>
                <a:lnTo>
                  <a:pt x="2782" y="8195"/>
                </a:lnTo>
                <a:lnTo>
                  <a:pt x="2846" y="8109"/>
                </a:lnTo>
                <a:lnTo>
                  <a:pt x="2868" y="8045"/>
                </a:lnTo>
                <a:lnTo>
                  <a:pt x="2889" y="8002"/>
                </a:lnTo>
                <a:lnTo>
                  <a:pt x="2868" y="7981"/>
                </a:lnTo>
                <a:lnTo>
                  <a:pt x="2804" y="7938"/>
                </a:lnTo>
                <a:lnTo>
                  <a:pt x="2418" y="8173"/>
                </a:lnTo>
                <a:lnTo>
                  <a:pt x="2290" y="8259"/>
                </a:lnTo>
                <a:lnTo>
                  <a:pt x="2162" y="8323"/>
                </a:lnTo>
                <a:lnTo>
                  <a:pt x="2076" y="8344"/>
                </a:lnTo>
                <a:lnTo>
                  <a:pt x="2055" y="8344"/>
                </a:lnTo>
                <a:lnTo>
                  <a:pt x="2033" y="8323"/>
                </a:lnTo>
                <a:lnTo>
                  <a:pt x="2055" y="8280"/>
                </a:lnTo>
                <a:lnTo>
                  <a:pt x="2076" y="8237"/>
                </a:lnTo>
                <a:lnTo>
                  <a:pt x="2162" y="8173"/>
                </a:lnTo>
                <a:lnTo>
                  <a:pt x="2226" y="8088"/>
                </a:lnTo>
                <a:lnTo>
                  <a:pt x="2247" y="8023"/>
                </a:lnTo>
                <a:lnTo>
                  <a:pt x="2247" y="7981"/>
                </a:lnTo>
                <a:lnTo>
                  <a:pt x="2226" y="7938"/>
                </a:lnTo>
                <a:lnTo>
                  <a:pt x="2204" y="7895"/>
                </a:lnTo>
                <a:lnTo>
                  <a:pt x="2119" y="7895"/>
                </a:lnTo>
                <a:lnTo>
                  <a:pt x="2033" y="7916"/>
                </a:lnTo>
                <a:lnTo>
                  <a:pt x="1948" y="7959"/>
                </a:lnTo>
                <a:lnTo>
                  <a:pt x="1798" y="8066"/>
                </a:lnTo>
                <a:lnTo>
                  <a:pt x="1584" y="8216"/>
                </a:lnTo>
                <a:lnTo>
                  <a:pt x="1477" y="8302"/>
                </a:lnTo>
                <a:lnTo>
                  <a:pt x="1391" y="8323"/>
                </a:lnTo>
                <a:lnTo>
                  <a:pt x="1349" y="8323"/>
                </a:lnTo>
                <a:lnTo>
                  <a:pt x="1349" y="8280"/>
                </a:lnTo>
                <a:lnTo>
                  <a:pt x="1349" y="8237"/>
                </a:lnTo>
                <a:lnTo>
                  <a:pt x="1370" y="8173"/>
                </a:lnTo>
                <a:lnTo>
                  <a:pt x="1477" y="8109"/>
                </a:lnTo>
                <a:lnTo>
                  <a:pt x="1691" y="7916"/>
                </a:lnTo>
                <a:lnTo>
                  <a:pt x="1798" y="7831"/>
                </a:lnTo>
                <a:lnTo>
                  <a:pt x="1862" y="7724"/>
                </a:lnTo>
                <a:lnTo>
                  <a:pt x="1862" y="7703"/>
                </a:lnTo>
                <a:lnTo>
                  <a:pt x="1862" y="7660"/>
                </a:lnTo>
                <a:lnTo>
                  <a:pt x="1819" y="7617"/>
                </a:lnTo>
                <a:lnTo>
                  <a:pt x="1777" y="7596"/>
                </a:lnTo>
                <a:lnTo>
                  <a:pt x="1712" y="7596"/>
                </a:lnTo>
                <a:lnTo>
                  <a:pt x="1627" y="7638"/>
                </a:lnTo>
                <a:lnTo>
                  <a:pt x="1391" y="7767"/>
                </a:lnTo>
                <a:lnTo>
                  <a:pt x="1284" y="7788"/>
                </a:lnTo>
                <a:lnTo>
                  <a:pt x="1199" y="7809"/>
                </a:lnTo>
                <a:lnTo>
                  <a:pt x="1177" y="7788"/>
                </a:lnTo>
                <a:lnTo>
                  <a:pt x="1156" y="7745"/>
                </a:lnTo>
                <a:lnTo>
                  <a:pt x="1199" y="7638"/>
                </a:lnTo>
                <a:lnTo>
                  <a:pt x="1242" y="7553"/>
                </a:lnTo>
                <a:lnTo>
                  <a:pt x="1327" y="7489"/>
                </a:lnTo>
                <a:lnTo>
                  <a:pt x="1541" y="7360"/>
                </a:lnTo>
                <a:lnTo>
                  <a:pt x="1648" y="7317"/>
                </a:lnTo>
                <a:lnTo>
                  <a:pt x="1734" y="7253"/>
                </a:lnTo>
                <a:lnTo>
                  <a:pt x="1819" y="7168"/>
                </a:lnTo>
                <a:lnTo>
                  <a:pt x="1884" y="7082"/>
                </a:lnTo>
                <a:lnTo>
                  <a:pt x="1905" y="6975"/>
                </a:lnTo>
                <a:lnTo>
                  <a:pt x="1884" y="6911"/>
                </a:lnTo>
                <a:lnTo>
                  <a:pt x="1841" y="6868"/>
                </a:lnTo>
                <a:lnTo>
                  <a:pt x="1691" y="6868"/>
                </a:lnTo>
                <a:lnTo>
                  <a:pt x="1605" y="6911"/>
                </a:lnTo>
                <a:lnTo>
                  <a:pt x="1456" y="6975"/>
                </a:lnTo>
                <a:lnTo>
                  <a:pt x="1306" y="7125"/>
                </a:lnTo>
                <a:lnTo>
                  <a:pt x="1199" y="7168"/>
                </a:lnTo>
                <a:lnTo>
                  <a:pt x="1177" y="7168"/>
                </a:lnTo>
                <a:lnTo>
                  <a:pt x="1135" y="7146"/>
                </a:lnTo>
                <a:lnTo>
                  <a:pt x="1113" y="7103"/>
                </a:lnTo>
                <a:lnTo>
                  <a:pt x="1113" y="7082"/>
                </a:lnTo>
                <a:lnTo>
                  <a:pt x="1156" y="7018"/>
                </a:lnTo>
                <a:lnTo>
                  <a:pt x="1284" y="6911"/>
                </a:lnTo>
                <a:lnTo>
                  <a:pt x="1391" y="6804"/>
                </a:lnTo>
                <a:lnTo>
                  <a:pt x="1520" y="6676"/>
                </a:lnTo>
                <a:lnTo>
                  <a:pt x="1563" y="6611"/>
                </a:lnTo>
                <a:lnTo>
                  <a:pt x="1584" y="6547"/>
                </a:lnTo>
                <a:lnTo>
                  <a:pt x="1563" y="6483"/>
                </a:lnTo>
                <a:lnTo>
                  <a:pt x="1498" y="6440"/>
                </a:lnTo>
                <a:lnTo>
                  <a:pt x="1413" y="6419"/>
                </a:lnTo>
                <a:lnTo>
                  <a:pt x="1327" y="6440"/>
                </a:lnTo>
                <a:lnTo>
                  <a:pt x="1199" y="6526"/>
                </a:lnTo>
                <a:lnTo>
                  <a:pt x="1156" y="6547"/>
                </a:lnTo>
                <a:lnTo>
                  <a:pt x="1113" y="6547"/>
                </a:lnTo>
                <a:lnTo>
                  <a:pt x="1071" y="6504"/>
                </a:lnTo>
                <a:lnTo>
                  <a:pt x="1028" y="6397"/>
                </a:lnTo>
                <a:lnTo>
                  <a:pt x="964" y="6141"/>
                </a:lnTo>
                <a:lnTo>
                  <a:pt x="942" y="6012"/>
                </a:lnTo>
                <a:lnTo>
                  <a:pt x="921" y="5905"/>
                </a:lnTo>
                <a:lnTo>
                  <a:pt x="942" y="5841"/>
                </a:lnTo>
                <a:lnTo>
                  <a:pt x="964" y="5798"/>
                </a:lnTo>
                <a:lnTo>
                  <a:pt x="1071" y="5777"/>
                </a:lnTo>
                <a:lnTo>
                  <a:pt x="1327" y="5756"/>
                </a:lnTo>
                <a:lnTo>
                  <a:pt x="1584" y="5777"/>
                </a:lnTo>
                <a:lnTo>
                  <a:pt x="1862" y="5798"/>
                </a:lnTo>
                <a:lnTo>
                  <a:pt x="2119" y="5798"/>
                </a:lnTo>
                <a:lnTo>
                  <a:pt x="2697" y="5777"/>
                </a:lnTo>
                <a:lnTo>
                  <a:pt x="3274" y="5734"/>
                </a:lnTo>
                <a:lnTo>
                  <a:pt x="3873" y="5713"/>
                </a:lnTo>
                <a:close/>
                <a:moveTo>
                  <a:pt x="2440" y="2161"/>
                </a:moveTo>
                <a:lnTo>
                  <a:pt x="2226" y="2182"/>
                </a:lnTo>
                <a:lnTo>
                  <a:pt x="2012" y="2225"/>
                </a:lnTo>
                <a:lnTo>
                  <a:pt x="1862" y="2289"/>
                </a:lnTo>
                <a:lnTo>
                  <a:pt x="1798" y="2332"/>
                </a:lnTo>
                <a:lnTo>
                  <a:pt x="1755" y="2418"/>
                </a:lnTo>
                <a:lnTo>
                  <a:pt x="1712" y="2482"/>
                </a:lnTo>
                <a:lnTo>
                  <a:pt x="1712" y="2589"/>
                </a:lnTo>
                <a:lnTo>
                  <a:pt x="1691" y="2781"/>
                </a:lnTo>
                <a:lnTo>
                  <a:pt x="1691" y="2931"/>
                </a:lnTo>
                <a:lnTo>
                  <a:pt x="1627" y="3851"/>
                </a:lnTo>
                <a:lnTo>
                  <a:pt x="1563" y="4771"/>
                </a:lnTo>
                <a:lnTo>
                  <a:pt x="1563" y="5092"/>
                </a:lnTo>
                <a:lnTo>
                  <a:pt x="1541" y="5263"/>
                </a:lnTo>
                <a:lnTo>
                  <a:pt x="1520" y="5328"/>
                </a:lnTo>
                <a:lnTo>
                  <a:pt x="1477" y="5392"/>
                </a:lnTo>
                <a:lnTo>
                  <a:pt x="1391" y="5435"/>
                </a:lnTo>
                <a:lnTo>
                  <a:pt x="1092" y="5435"/>
                </a:lnTo>
                <a:lnTo>
                  <a:pt x="857" y="5413"/>
                </a:lnTo>
                <a:lnTo>
                  <a:pt x="750" y="5435"/>
                </a:lnTo>
                <a:lnTo>
                  <a:pt x="664" y="5477"/>
                </a:lnTo>
                <a:lnTo>
                  <a:pt x="600" y="5520"/>
                </a:lnTo>
                <a:lnTo>
                  <a:pt x="578" y="5584"/>
                </a:lnTo>
                <a:lnTo>
                  <a:pt x="557" y="5670"/>
                </a:lnTo>
                <a:lnTo>
                  <a:pt x="578" y="5756"/>
                </a:lnTo>
                <a:lnTo>
                  <a:pt x="600" y="5927"/>
                </a:lnTo>
                <a:lnTo>
                  <a:pt x="643" y="6098"/>
                </a:lnTo>
                <a:lnTo>
                  <a:pt x="707" y="6504"/>
                </a:lnTo>
                <a:lnTo>
                  <a:pt x="750" y="6932"/>
                </a:lnTo>
                <a:lnTo>
                  <a:pt x="835" y="7874"/>
                </a:lnTo>
                <a:lnTo>
                  <a:pt x="878" y="8109"/>
                </a:lnTo>
                <a:lnTo>
                  <a:pt x="899" y="8237"/>
                </a:lnTo>
                <a:lnTo>
                  <a:pt x="899" y="8323"/>
                </a:lnTo>
                <a:lnTo>
                  <a:pt x="878" y="8387"/>
                </a:lnTo>
                <a:lnTo>
                  <a:pt x="857" y="8409"/>
                </a:lnTo>
                <a:lnTo>
                  <a:pt x="750" y="8430"/>
                </a:lnTo>
                <a:lnTo>
                  <a:pt x="600" y="8451"/>
                </a:lnTo>
                <a:lnTo>
                  <a:pt x="364" y="8473"/>
                </a:lnTo>
                <a:lnTo>
                  <a:pt x="150" y="8494"/>
                </a:lnTo>
                <a:lnTo>
                  <a:pt x="86" y="8516"/>
                </a:lnTo>
                <a:lnTo>
                  <a:pt x="44" y="8558"/>
                </a:lnTo>
                <a:lnTo>
                  <a:pt x="1" y="8644"/>
                </a:lnTo>
                <a:lnTo>
                  <a:pt x="22" y="8687"/>
                </a:lnTo>
                <a:lnTo>
                  <a:pt x="65" y="8730"/>
                </a:lnTo>
                <a:lnTo>
                  <a:pt x="150" y="8751"/>
                </a:lnTo>
                <a:lnTo>
                  <a:pt x="343" y="8772"/>
                </a:lnTo>
                <a:lnTo>
                  <a:pt x="493" y="8772"/>
                </a:lnTo>
                <a:lnTo>
                  <a:pt x="1349" y="8730"/>
                </a:lnTo>
                <a:lnTo>
                  <a:pt x="2204" y="8665"/>
                </a:lnTo>
                <a:lnTo>
                  <a:pt x="3082" y="8623"/>
                </a:lnTo>
                <a:lnTo>
                  <a:pt x="3938" y="8601"/>
                </a:lnTo>
                <a:lnTo>
                  <a:pt x="5799" y="8623"/>
                </a:lnTo>
                <a:lnTo>
                  <a:pt x="7660" y="8623"/>
                </a:lnTo>
                <a:lnTo>
                  <a:pt x="7917" y="8644"/>
                </a:lnTo>
                <a:lnTo>
                  <a:pt x="8431" y="8644"/>
                </a:lnTo>
                <a:lnTo>
                  <a:pt x="8687" y="8601"/>
                </a:lnTo>
                <a:lnTo>
                  <a:pt x="8794" y="8580"/>
                </a:lnTo>
                <a:lnTo>
                  <a:pt x="8880" y="8537"/>
                </a:lnTo>
                <a:lnTo>
                  <a:pt x="8923" y="8494"/>
                </a:lnTo>
                <a:lnTo>
                  <a:pt x="8944" y="8430"/>
                </a:lnTo>
                <a:lnTo>
                  <a:pt x="8923" y="8366"/>
                </a:lnTo>
                <a:lnTo>
                  <a:pt x="8859" y="8280"/>
                </a:lnTo>
                <a:lnTo>
                  <a:pt x="8794" y="8216"/>
                </a:lnTo>
                <a:lnTo>
                  <a:pt x="8709" y="8195"/>
                </a:lnTo>
                <a:lnTo>
                  <a:pt x="8602" y="8195"/>
                </a:lnTo>
                <a:lnTo>
                  <a:pt x="8495" y="8216"/>
                </a:lnTo>
                <a:lnTo>
                  <a:pt x="8302" y="8237"/>
                </a:lnTo>
                <a:lnTo>
                  <a:pt x="8217" y="8216"/>
                </a:lnTo>
                <a:lnTo>
                  <a:pt x="8152" y="8173"/>
                </a:lnTo>
                <a:lnTo>
                  <a:pt x="8110" y="8109"/>
                </a:lnTo>
                <a:lnTo>
                  <a:pt x="8088" y="8002"/>
                </a:lnTo>
                <a:lnTo>
                  <a:pt x="8088" y="7724"/>
                </a:lnTo>
                <a:lnTo>
                  <a:pt x="8110" y="7253"/>
                </a:lnTo>
                <a:lnTo>
                  <a:pt x="8131" y="6290"/>
                </a:lnTo>
                <a:lnTo>
                  <a:pt x="8174" y="5841"/>
                </a:lnTo>
                <a:lnTo>
                  <a:pt x="8174" y="5713"/>
                </a:lnTo>
                <a:lnTo>
                  <a:pt x="8174" y="5606"/>
                </a:lnTo>
                <a:lnTo>
                  <a:pt x="8131" y="5499"/>
                </a:lnTo>
                <a:lnTo>
                  <a:pt x="8088" y="5413"/>
                </a:lnTo>
                <a:lnTo>
                  <a:pt x="8003" y="5392"/>
                </a:lnTo>
                <a:lnTo>
                  <a:pt x="7939" y="5370"/>
                </a:lnTo>
                <a:lnTo>
                  <a:pt x="7853" y="5370"/>
                </a:lnTo>
                <a:lnTo>
                  <a:pt x="7789" y="5328"/>
                </a:lnTo>
                <a:lnTo>
                  <a:pt x="7746" y="5285"/>
                </a:lnTo>
                <a:lnTo>
                  <a:pt x="7746" y="5242"/>
                </a:lnTo>
                <a:lnTo>
                  <a:pt x="7725" y="5178"/>
                </a:lnTo>
                <a:lnTo>
                  <a:pt x="7725" y="5114"/>
                </a:lnTo>
                <a:lnTo>
                  <a:pt x="7682" y="5049"/>
                </a:lnTo>
                <a:lnTo>
                  <a:pt x="7639" y="5007"/>
                </a:lnTo>
                <a:lnTo>
                  <a:pt x="7575" y="4985"/>
                </a:lnTo>
                <a:lnTo>
                  <a:pt x="7532" y="4964"/>
                </a:lnTo>
                <a:lnTo>
                  <a:pt x="7404" y="4942"/>
                </a:lnTo>
                <a:lnTo>
                  <a:pt x="7254" y="4942"/>
                </a:lnTo>
                <a:lnTo>
                  <a:pt x="7061" y="4900"/>
                </a:lnTo>
                <a:lnTo>
                  <a:pt x="6954" y="4900"/>
                </a:lnTo>
                <a:lnTo>
                  <a:pt x="6869" y="4921"/>
                </a:lnTo>
                <a:lnTo>
                  <a:pt x="6805" y="4964"/>
                </a:lnTo>
                <a:lnTo>
                  <a:pt x="6783" y="5028"/>
                </a:lnTo>
                <a:lnTo>
                  <a:pt x="6805" y="5071"/>
                </a:lnTo>
                <a:lnTo>
                  <a:pt x="6805" y="5156"/>
                </a:lnTo>
                <a:lnTo>
                  <a:pt x="6783" y="5221"/>
                </a:lnTo>
                <a:lnTo>
                  <a:pt x="6805" y="5242"/>
                </a:lnTo>
                <a:lnTo>
                  <a:pt x="6698" y="5285"/>
                </a:lnTo>
                <a:lnTo>
                  <a:pt x="6398" y="5285"/>
                </a:lnTo>
                <a:lnTo>
                  <a:pt x="6312" y="5263"/>
                </a:lnTo>
                <a:lnTo>
                  <a:pt x="6270" y="5199"/>
                </a:lnTo>
                <a:lnTo>
                  <a:pt x="6270" y="5114"/>
                </a:lnTo>
                <a:lnTo>
                  <a:pt x="6270" y="4964"/>
                </a:lnTo>
                <a:lnTo>
                  <a:pt x="6291" y="4878"/>
                </a:lnTo>
                <a:lnTo>
                  <a:pt x="6270" y="4793"/>
                </a:lnTo>
                <a:lnTo>
                  <a:pt x="6248" y="4729"/>
                </a:lnTo>
                <a:lnTo>
                  <a:pt x="6184" y="4664"/>
                </a:lnTo>
                <a:lnTo>
                  <a:pt x="6120" y="4622"/>
                </a:lnTo>
                <a:lnTo>
                  <a:pt x="5820" y="4622"/>
                </a:lnTo>
                <a:lnTo>
                  <a:pt x="5457" y="4686"/>
                </a:lnTo>
                <a:lnTo>
                  <a:pt x="5243" y="4707"/>
                </a:lnTo>
                <a:lnTo>
                  <a:pt x="5029" y="4729"/>
                </a:lnTo>
                <a:lnTo>
                  <a:pt x="4601" y="4750"/>
                </a:lnTo>
                <a:lnTo>
                  <a:pt x="4280" y="4729"/>
                </a:lnTo>
                <a:lnTo>
                  <a:pt x="4087" y="4750"/>
                </a:lnTo>
                <a:lnTo>
                  <a:pt x="4023" y="4771"/>
                </a:lnTo>
                <a:lnTo>
                  <a:pt x="3980" y="4814"/>
                </a:lnTo>
                <a:lnTo>
                  <a:pt x="3938" y="4878"/>
                </a:lnTo>
                <a:lnTo>
                  <a:pt x="3938" y="4942"/>
                </a:lnTo>
                <a:lnTo>
                  <a:pt x="3959" y="5049"/>
                </a:lnTo>
                <a:lnTo>
                  <a:pt x="3959" y="5114"/>
                </a:lnTo>
                <a:lnTo>
                  <a:pt x="3959" y="5178"/>
                </a:lnTo>
                <a:lnTo>
                  <a:pt x="3938" y="5221"/>
                </a:lnTo>
                <a:lnTo>
                  <a:pt x="3873" y="5263"/>
                </a:lnTo>
                <a:lnTo>
                  <a:pt x="3766" y="5285"/>
                </a:lnTo>
                <a:lnTo>
                  <a:pt x="3595" y="5306"/>
                </a:lnTo>
                <a:lnTo>
                  <a:pt x="3424" y="5285"/>
                </a:lnTo>
                <a:lnTo>
                  <a:pt x="3360" y="5285"/>
                </a:lnTo>
                <a:lnTo>
                  <a:pt x="3317" y="5263"/>
                </a:lnTo>
                <a:lnTo>
                  <a:pt x="3274" y="5199"/>
                </a:lnTo>
                <a:lnTo>
                  <a:pt x="3253" y="5114"/>
                </a:lnTo>
                <a:lnTo>
                  <a:pt x="3231" y="4921"/>
                </a:lnTo>
                <a:lnTo>
                  <a:pt x="3231" y="4707"/>
                </a:lnTo>
                <a:lnTo>
                  <a:pt x="3231" y="4536"/>
                </a:lnTo>
                <a:lnTo>
                  <a:pt x="3167" y="4129"/>
                </a:lnTo>
                <a:lnTo>
                  <a:pt x="3082" y="3723"/>
                </a:lnTo>
                <a:lnTo>
                  <a:pt x="2868" y="2739"/>
                </a:lnTo>
                <a:lnTo>
                  <a:pt x="2825" y="2589"/>
                </a:lnTo>
                <a:lnTo>
                  <a:pt x="2804" y="2418"/>
                </a:lnTo>
                <a:lnTo>
                  <a:pt x="2761" y="2354"/>
                </a:lnTo>
                <a:lnTo>
                  <a:pt x="2718" y="2268"/>
                </a:lnTo>
                <a:lnTo>
                  <a:pt x="2675" y="2225"/>
                </a:lnTo>
                <a:lnTo>
                  <a:pt x="2611" y="2182"/>
                </a:lnTo>
                <a:lnTo>
                  <a:pt x="2525" y="21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6;p8">
            <a:extLst>
              <a:ext uri="{FF2B5EF4-FFF2-40B4-BE49-F238E27FC236}">
                <a16:creationId xmlns:a16="http://schemas.microsoft.com/office/drawing/2014/main" id="{92C2D108-AA29-4272-9355-C17699D1CD3E}"/>
              </a:ext>
            </a:extLst>
          </p:cNvPr>
          <p:cNvSpPr/>
          <p:nvPr/>
        </p:nvSpPr>
        <p:spPr>
          <a:xfrm>
            <a:off x="6008077" y="2767734"/>
            <a:ext cx="625832" cy="324123"/>
          </a:xfrm>
          <a:custGeom>
            <a:avLst/>
            <a:gdLst/>
            <a:ahLst/>
            <a:cxnLst/>
            <a:rect l="l" t="t" r="r" b="b"/>
            <a:pathLst>
              <a:path w="8623" h="5221" extrusionOk="0">
                <a:moveTo>
                  <a:pt x="150" y="1541"/>
                </a:moveTo>
                <a:lnTo>
                  <a:pt x="150" y="1541"/>
                </a:lnTo>
                <a:lnTo>
                  <a:pt x="193" y="1519"/>
                </a:lnTo>
                <a:lnTo>
                  <a:pt x="236" y="1477"/>
                </a:lnTo>
                <a:lnTo>
                  <a:pt x="278" y="1370"/>
                </a:lnTo>
                <a:lnTo>
                  <a:pt x="278" y="1370"/>
                </a:lnTo>
                <a:lnTo>
                  <a:pt x="407" y="1198"/>
                </a:lnTo>
                <a:lnTo>
                  <a:pt x="556" y="1027"/>
                </a:lnTo>
                <a:lnTo>
                  <a:pt x="728" y="899"/>
                </a:lnTo>
                <a:lnTo>
                  <a:pt x="942" y="813"/>
                </a:lnTo>
                <a:lnTo>
                  <a:pt x="1156" y="728"/>
                </a:lnTo>
                <a:lnTo>
                  <a:pt x="1370" y="664"/>
                </a:lnTo>
                <a:lnTo>
                  <a:pt x="1583" y="621"/>
                </a:lnTo>
                <a:lnTo>
                  <a:pt x="1797" y="599"/>
                </a:lnTo>
                <a:lnTo>
                  <a:pt x="1797" y="599"/>
                </a:lnTo>
                <a:lnTo>
                  <a:pt x="2354" y="578"/>
                </a:lnTo>
                <a:lnTo>
                  <a:pt x="2632" y="557"/>
                </a:lnTo>
                <a:lnTo>
                  <a:pt x="2889" y="578"/>
                </a:lnTo>
                <a:lnTo>
                  <a:pt x="2889" y="578"/>
                </a:lnTo>
                <a:lnTo>
                  <a:pt x="3188" y="621"/>
                </a:lnTo>
                <a:lnTo>
                  <a:pt x="3466" y="685"/>
                </a:lnTo>
                <a:lnTo>
                  <a:pt x="4023" y="835"/>
                </a:lnTo>
                <a:lnTo>
                  <a:pt x="4023" y="835"/>
                </a:lnTo>
                <a:lnTo>
                  <a:pt x="4600" y="1006"/>
                </a:lnTo>
                <a:lnTo>
                  <a:pt x="5157" y="1177"/>
                </a:lnTo>
                <a:lnTo>
                  <a:pt x="5734" y="1327"/>
                </a:lnTo>
                <a:lnTo>
                  <a:pt x="6034" y="1391"/>
                </a:lnTo>
                <a:lnTo>
                  <a:pt x="6312" y="1434"/>
                </a:lnTo>
                <a:lnTo>
                  <a:pt x="6312" y="1434"/>
                </a:lnTo>
                <a:lnTo>
                  <a:pt x="6569" y="1455"/>
                </a:lnTo>
                <a:lnTo>
                  <a:pt x="6804" y="1434"/>
                </a:lnTo>
                <a:lnTo>
                  <a:pt x="7039" y="1412"/>
                </a:lnTo>
                <a:lnTo>
                  <a:pt x="7253" y="1370"/>
                </a:lnTo>
                <a:lnTo>
                  <a:pt x="7489" y="1284"/>
                </a:lnTo>
                <a:lnTo>
                  <a:pt x="7703" y="1177"/>
                </a:lnTo>
                <a:lnTo>
                  <a:pt x="7895" y="1070"/>
                </a:lnTo>
                <a:lnTo>
                  <a:pt x="8088" y="899"/>
                </a:lnTo>
                <a:lnTo>
                  <a:pt x="8088" y="899"/>
                </a:lnTo>
                <a:lnTo>
                  <a:pt x="8259" y="749"/>
                </a:lnTo>
                <a:lnTo>
                  <a:pt x="8452" y="492"/>
                </a:lnTo>
                <a:lnTo>
                  <a:pt x="8516" y="364"/>
                </a:lnTo>
                <a:lnTo>
                  <a:pt x="8580" y="236"/>
                </a:lnTo>
                <a:lnTo>
                  <a:pt x="8580" y="107"/>
                </a:lnTo>
                <a:lnTo>
                  <a:pt x="8580" y="64"/>
                </a:lnTo>
                <a:lnTo>
                  <a:pt x="8558" y="22"/>
                </a:lnTo>
                <a:lnTo>
                  <a:pt x="8558" y="22"/>
                </a:lnTo>
                <a:lnTo>
                  <a:pt x="8537" y="0"/>
                </a:lnTo>
                <a:lnTo>
                  <a:pt x="8516" y="22"/>
                </a:lnTo>
                <a:lnTo>
                  <a:pt x="8452" y="43"/>
                </a:lnTo>
                <a:lnTo>
                  <a:pt x="8280" y="193"/>
                </a:lnTo>
                <a:lnTo>
                  <a:pt x="8024" y="471"/>
                </a:lnTo>
                <a:lnTo>
                  <a:pt x="8024" y="471"/>
                </a:lnTo>
                <a:lnTo>
                  <a:pt x="7767" y="642"/>
                </a:lnTo>
                <a:lnTo>
                  <a:pt x="7510" y="771"/>
                </a:lnTo>
                <a:lnTo>
                  <a:pt x="7232" y="878"/>
                </a:lnTo>
                <a:lnTo>
                  <a:pt x="7082" y="899"/>
                </a:lnTo>
                <a:lnTo>
                  <a:pt x="6932" y="920"/>
                </a:lnTo>
                <a:lnTo>
                  <a:pt x="6932" y="920"/>
                </a:lnTo>
                <a:lnTo>
                  <a:pt x="6611" y="920"/>
                </a:lnTo>
                <a:lnTo>
                  <a:pt x="6291" y="899"/>
                </a:lnTo>
                <a:lnTo>
                  <a:pt x="5948" y="835"/>
                </a:lnTo>
                <a:lnTo>
                  <a:pt x="5627" y="749"/>
                </a:lnTo>
                <a:lnTo>
                  <a:pt x="4985" y="557"/>
                </a:lnTo>
                <a:lnTo>
                  <a:pt x="4344" y="364"/>
                </a:lnTo>
                <a:lnTo>
                  <a:pt x="4344" y="364"/>
                </a:lnTo>
                <a:lnTo>
                  <a:pt x="3787" y="214"/>
                </a:lnTo>
                <a:lnTo>
                  <a:pt x="3509" y="150"/>
                </a:lnTo>
                <a:lnTo>
                  <a:pt x="3210" y="107"/>
                </a:lnTo>
                <a:lnTo>
                  <a:pt x="2931" y="64"/>
                </a:lnTo>
                <a:lnTo>
                  <a:pt x="2632" y="64"/>
                </a:lnTo>
                <a:lnTo>
                  <a:pt x="2354" y="43"/>
                </a:lnTo>
                <a:lnTo>
                  <a:pt x="2054" y="64"/>
                </a:lnTo>
                <a:lnTo>
                  <a:pt x="2054" y="64"/>
                </a:lnTo>
                <a:lnTo>
                  <a:pt x="1583" y="129"/>
                </a:lnTo>
                <a:lnTo>
                  <a:pt x="1348" y="171"/>
                </a:lnTo>
                <a:lnTo>
                  <a:pt x="1113" y="236"/>
                </a:lnTo>
                <a:lnTo>
                  <a:pt x="899" y="300"/>
                </a:lnTo>
                <a:lnTo>
                  <a:pt x="685" y="428"/>
                </a:lnTo>
                <a:lnTo>
                  <a:pt x="492" y="557"/>
                </a:lnTo>
                <a:lnTo>
                  <a:pt x="321" y="728"/>
                </a:lnTo>
                <a:lnTo>
                  <a:pt x="321" y="728"/>
                </a:lnTo>
                <a:lnTo>
                  <a:pt x="236" y="856"/>
                </a:lnTo>
                <a:lnTo>
                  <a:pt x="129" y="1006"/>
                </a:lnTo>
                <a:lnTo>
                  <a:pt x="43" y="1156"/>
                </a:lnTo>
                <a:lnTo>
                  <a:pt x="22" y="1220"/>
                </a:lnTo>
                <a:lnTo>
                  <a:pt x="22" y="1305"/>
                </a:lnTo>
                <a:lnTo>
                  <a:pt x="22" y="1305"/>
                </a:lnTo>
                <a:lnTo>
                  <a:pt x="22" y="1370"/>
                </a:lnTo>
                <a:lnTo>
                  <a:pt x="43" y="1455"/>
                </a:lnTo>
                <a:lnTo>
                  <a:pt x="64" y="1519"/>
                </a:lnTo>
                <a:lnTo>
                  <a:pt x="107" y="1541"/>
                </a:lnTo>
                <a:lnTo>
                  <a:pt x="150" y="1541"/>
                </a:lnTo>
                <a:lnTo>
                  <a:pt x="150" y="1541"/>
                </a:lnTo>
                <a:close/>
                <a:moveTo>
                  <a:pt x="8537" y="1905"/>
                </a:moveTo>
                <a:lnTo>
                  <a:pt x="8537" y="1905"/>
                </a:lnTo>
                <a:lnTo>
                  <a:pt x="8494" y="1905"/>
                </a:lnTo>
                <a:lnTo>
                  <a:pt x="8430" y="1947"/>
                </a:lnTo>
                <a:lnTo>
                  <a:pt x="8238" y="2097"/>
                </a:lnTo>
                <a:lnTo>
                  <a:pt x="7959" y="2375"/>
                </a:lnTo>
                <a:lnTo>
                  <a:pt x="7959" y="2375"/>
                </a:lnTo>
                <a:lnTo>
                  <a:pt x="7724" y="2525"/>
                </a:lnTo>
                <a:lnTo>
                  <a:pt x="7489" y="2653"/>
                </a:lnTo>
                <a:lnTo>
                  <a:pt x="7232" y="2718"/>
                </a:lnTo>
                <a:lnTo>
                  <a:pt x="6954" y="2760"/>
                </a:lnTo>
                <a:lnTo>
                  <a:pt x="6954" y="2760"/>
                </a:lnTo>
                <a:lnTo>
                  <a:pt x="6654" y="2782"/>
                </a:lnTo>
                <a:lnTo>
                  <a:pt x="6333" y="2760"/>
                </a:lnTo>
                <a:lnTo>
                  <a:pt x="6034" y="2718"/>
                </a:lnTo>
                <a:lnTo>
                  <a:pt x="5734" y="2653"/>
                </a:lnTo>
                <a:lnTo>
                  <a:pt x="5135" y="2482"/>
                </a:lnTo>
                <a:lnTo>
                  <a:pt x="4557" y="2290"/>
                </a:lnTo>
                <a:lnTo>
                  <a:pt x="4557" y="2290"/>
                </a:lnTo>
                <a:lnTo>
                  <a:pt x="4001" y="2118"/>
                </a:lnTo>
                <a:lnTo>
                  <a:pt x="3466" y="2012"/>
                </a:lnTo>
                <a:lnTo>
                  <a:pt x="3188" y="1969"/>
                </a:lnTo>
                <a:lnTo>
                  <a:pt x="2910" y="1926"/>
                </a:lnTo>
                <a:lnTo>
                  <a:pt x="2610" y="1905"/>
                </a:lnTo>
                <a:lnTo>
                  <a:pt x="2332" y="1905"/>
                </a:lnTo>
                <a:lnTo>
                  <a:pt x="2332" y="1905"/>
                </a:lnTo>
                <a:lnTo>
                  <a:pt x="1840" y="1947"/>
                </a:lnTo>
                <a:lnTo>
                  <a:pt x="1562" y="1969"/>
                </a:lnTo>
                <a:lnTo>
                  <a:pt x="1327" y="2033"/>
                </a:lnTo>
                <a:lnTo>
                  <a:pt x="1070" y="2097"/>
                </a:lnTo>
                <a:lnTo>
                  <a:pt x="835" y="2204"/>
                </a:lnTo>
                <a:lnTo>
                  <a:pt x="621" y="2332"/>
                </a:lnTo>
                <a:lnTo>
                  <a:pt x="428" y="2504"/>
                </a:lnTo>
                <a:lnTo>
                  <a:pt x="428" y="2504"/>
                </a:lnTo>
                <a:lnTo>
                  <a:pt x="300" y="2632"/>
                </a:lnTo>
                <a:lnTo>
                  <a:pt x="171" y="2803"/>
                </a:lnTo>
                <a:lnTo>
                  <a:pt x="64" y="2996"/>
                </a:lnTo>
                <a:lnTo>
                  <a:pt x="22" y="3081"/>
                </a:lnTo>
                <a:lnTo>
                  <a:pt x="22" y="3188"/>
                </a:lnTo>
                <a:lnTo>
                  <a:pt x="22" y="3188"/>
                </a:lnTo>
                <a:lnTo>
                  <a:pt x="22" y="3252"/>
                </a:lnTo>
                <a:lnTo>
                  <a:pt x="43" y="3317"/>
                </a:lnTo>
                <a:lnTo>
                  <a:pt x="86" y="3381"/>
                </a:lnTo>
                <a:lnTo>
                  <a:pt x="107" y="3402"/>
                </a:lnTo>
                <a:lnTo>
                  <a:pt x="150" y="3402"/>
                </a:lnTo>
                <a:lnTo>
                  <a:pt x="150" y="3402"/>
                </a:lnTo>
                <a:lnTo>
                  <a:pt x="193" y="3402"/>
                </a:lnTo>
                <a:lnTo>
                  <a:pt x="236" y="3338"/>
                </a:lnTo>
                <a:lnTo>
                  <a:pt x="278" y="3231"/>
                </a:lnTo>
                <a:lnTo>
                  <a:pt x="278" y="3231"/>
                </a:lnTo>
                <a:lnTo>
                  <a:pt x="385" y="3060"/>
                </a:lnTo>
                <a:lnTo>
                  <a:pt x="535" y="2910"/>
                </a:lnTo>
                <a:lnTo>
                  <a:pt x="706" y="2803"/>
                </a:lnTo>
                <a:lnTo>
                  <a:pt x="899" y="2696"/>
                </a:lnTo>
                <a:lnTo>
                  <a:pt x="1091" y="2611"/>
                </a:lnTo>
                <a:lnTo>
                  <a:pt x="1305" y="2546"/>
                </a:lnTo>
                <a:lnTo>
                  <a:pt x="1498" y="2482"/>
                </a:lnTo>
                <a:lnTo>
                  <a:pt x="1690" y="2461"/>
                </a:lnTo>
                <a:lnTo>
                  <a:pt x="1690" y="2461"/>
                </a:lnTo>
                <a:lnTo>
                  <a:pt x="2247" y="2439"/>
                </a:lnTo>
                <a:lnTo>
                  <a:pt x="2782" y="2461"/>
                </a:lnTo>
                <a:lnTo>
                  <a:pt x="3295" y="2525"/>
                </a:lnTo>
                <a:lnTo>
                  <a:pt x="3830" y="2653"/>
                </a:lnTo>
                <a:lnTo>
                  <a:pt x="3830" y="2653"/>
                </a:lnTo>
                <a:lnTo>
                  <a:pt x="4386" y="2803"/>
                </a:lnTo>
                <a:lnTo>
                  <a:pt x="4943" y="2974"/>
                </a:lnTo>
                <a:lnTo>
                  <a:pt x="5499" y="3145"/>
                </a:lnTo>
                <a:lnTo>
                  <a:pt x="5777" y="3210"/>
                </a:lnTo>
                <a:lnTo>
                  <a:pt x="6077" y="3252"/>
                </a:lnTo>
                <a:lnTo>
                  <a:pt x="6077" y="3252"/>
                </a:lnTo>
                <a:lnTo>
                  <a:pt x="6333" y="3295"/>
                </a:lnTo>
                <a:lnTo>
                  <a:pt x="6611" y="3317"/>
                </a:lnTo>
                <a:lnTo>
                  <a:pt x="6890" y="3317"/>
                </a:lnTo>
                <a:lnTo>
                  <a:pt x="7146" y="3295"/>
                </a:lnTo>
                <a:lnTo>
                  <a:pt x="7146" y="3295"/>
                </a:lnTo>
                <a:lnTo>
                  <a:pt x="7339" y="3231"/>
                </a:lnTo>
                <a:lnTo>
                  <a:pt x="7531" y="3145"/>
                </a:lnTo>
                <a:lnTo>
                  <a:pt x="7874" y="2932"/>
                </a:lnTo>
                <a:lnTo>
                  <a:pt x="7874" y="2932"/>
                </a:lnTo>
                <a:lnTo>
                  <a:pt x="8066" y="2760"/>
                </a:lnTo>
                <a:lnTo>
                  <a:pt x="8216" y="2611"/>
                </a:lnTo>
                <a:lnTo>
                  <a:pt x="8366" y="2439"/>
                </a:lnTo>
                <a:lnTo>
                  <a:pt x="8516" y="2268"/>
                </a:lnTo>
                <a:lnTo>
                  <a:pt x="8601" y="2118"/>
                </a:lnTo>
                <a:lnTo>
                  <a:pt x="8623" y="2033"/>
                </a:lnTo>
                <a:lnTo>
                  <a:pt x="8623" y="1990"/>
                </a:lnTo>
                <a:lnTo>
                  <a:pt x="8601" y="1926"/>
                </a:lnTo>
                <a:lnTo>
                  <a:pt x="8537" y="1905"/>
                </a:lnTo>
                <a:lnTo>
                  <a:pt x="8537" y="1905"/>
                </a:lnTo>
                <a:close/>
                <a:moveTo>
                  <a:pt x="7831" y="4258"/>
                </a:moveTo>
                <a:lnTo>
                  <a:pt x="7831" y="4258"/>
                </a:lnTo>
                <a:lnTo>
                  <a:pt x="7681" y="4322"/>
                </a:lnTo>
                <a:lnTo>
                  <a:pt x="7553" y="4408"/>
                </a:lnTo>
                <a:lnTo>
                  <a:pt x="7403" y="4451"/>
                </a:lnTo>
                <a:lnTo>
                  <a:pt x="7232" y="4493"/>
                </a:lnTo>
                <a:lnTo>
                  <a:pt x="6932" y="4536"/>
                </a:lnTo>
                <a:lnTo>
                  <a:pt x="6590" y="4536"/>
                </a:lnTo>
                <a:lnTo>
                  <a:pt x="6590" y="4536"/>
                </a:lnTo>
                <a:lnTo>
                  <a:pt x="6248" y="4515"/>
                </a:lnTo>
                <a:lnTo>
                  <a:pt x="5884" y="4451"/>
                </a:lnTo>
                <a:lnTo>
                  <a:pt x="5542" y="4365"/>
                </a:lnTo>
                <a:lnTo>
                  <a:pt x="5199" y="4258"/>
                </a:lnTo>
                <a:lnTo>
                  <a:pt x="4515" y="4044"/>
                </a:lnTo>
                <a:lnTo>
                  <a:pt x="4172" y="3959"/>
                </a:lnTo>
                <a:lnTo>
                  <a:pt x="3830" y="3873"/>
                </a:lnTo>
                <a:lnTo>
                  <a:pt x="3830" y="3873"/>
                </a:lnTo>
                <a:lnTo>
                  <a:pt x="3488" y="3787"/>
                </a:lnTo>
                <a:lnTo>
                  <a:pt x="3124" y="3723"/>
                </a:lnTo>
                <a:lnTo>
                  <a:pt x="2739" y="3702"/>
                </a:lnTo>
                <a:lnTo>
                  <a:pt x="2354" y="3680"/>
                </a:lnTo>
                <a:lnTo>
                  <a:pt x="1990" y="3680"/>
                </a:lnTo>
                <a:lnTo>
                  <a:pt x="1605" y="3723"/>
                </a:lnTo>
                <a:lnTo>
                  <a:pt x="1263" y="3809"/>
                </a:lnTo>
                <a:lnTo>
                  <a:pt x="1091" y="3873"/>
                </a:lnTo>
                <a:lnTo>
                  <a:pt x="920" y="3937"/>
                </a:lnTo>
                <a:lnTo>
                  <a:pt x="920" y="3937"/>
                </a:lnTo>
                <a:lnTo>
                  <a:pt x="813" y="4023"/>
                </a:lnTo>
                <a:lnTo>
                  <a:pt x="621" y="4151"/>
                </a:lnTo>
                <a:lnTo>
                  <a:pt x="428" y="4322"/>
                </a:lnTo>
                <a:lnTo>
                  <a:pt x="236" y="4536"/>
                </a:lnTo>
                <a:lnTo>
                  <a:pt x="86" y="4729"/>
                </a:lnTo>
                <a:lnTo>
                  <a:pt x="22" y="4836"/>
                </a:lnTo>
                <a:lnTo>
                  <a:pt x="0" y="4943"/>
                </a:lnTo>
                <a:lnTo>
                  <a:pt x="0" y="5028"/>
                </a:lnTo>
                <a:lnTo>
                  <a:pt x="22" y="5092"/>
                </a:lnTo>
                <a:lnTo>
                  <a:pt x="86" y="5157"/>
                </a:lnTo>
                <a:lnTo>
                  <a:pt x="171" y="5221"/>
                </a:lnTo>
                <a:lnTo>
                  <a:pt x="171" y="5221"/>
                </a:lnTo>
                <a:lnTo>
                  <a:pt x="236" y="5092"/>
                </a:lnTo>
                <a:lnTo>
                  <a:pt x="278" y="4986"/>
                </a:lnTo>
                <a:lnTo>
                  <a:pt x="364" y="4879"/>
                </a:lnTo>
                <a:lnTo>
                  <a:pt x="450" y="4772"/>
                </a:lnTo>
                <a:lnTo>
                  <a:pt x="642" y="4622"/>
                </a:lnTo>
                <a:lnTo>
                  <a:pt x="856" y="4493"/>
                </a:lnTo>
                <a:lnTo>
                  <a:pt x="1113" y="4386"/>
                </a:lnTo>
                <a:lnTo>
                  <a:pt x="1370" y="4322"/>
                </a:lnTo>
                <a:lnTo>
                  <a:pt x="1626" y="4258"/>
                </a:lnTo>
                <a:lnTo>
                  <a:pt x="1862" y="4237"/>
                </a:lnTo>
                <a:lnTo>
                  <a:pt x="1862" y="4237"/>
                </a:lnTo>
                <a:lnTo>
                  <a:pt x="2225" y="4215"/>
                </a:lnTo>
                <a:lnTo>
                  <a:pt x="2568" y="4215"/>
                </a:lnTo>
                <a:lnTo>
                  <a:pt x="2910" y="4237"/>
                </a:lnTo>
                <a:lnTo>
                  <a:pt x="3252" y="4279"/>
                </a:lnTo>
                <a:lnTo>
                  <a:pt x="3573" y="4365"/>
                </a:lnTo>
                <a:lnTo>
                  <a:pt x="3916" y="4429"/>
                </a:lnTo>
                <a:lnTo>
                  <a:pt x="4579" y="4643"/>
                </a:lnTo>
                <a:lnTo>
                  <a:pt x="4579" y="4643"/>
                </a:lnTo>
                <a:lnTo>
                  <a:pt x="5221" y="4857"/>
                </a:lnTo>
                <a:lnTo>
                  <a:pt x="5542" y="4943"/>
                </a:lnTo>
                <a:lnTo>
                  <a:pt x="5884" y="5028"/>
                </a:lnTo>
                <a:lnTo>
                  <a:pt x="6226" y="5092"/>
                </a:lnTo>
                <a:lnTo>
                  <a:pt x="6547" y="5114"/>
                </a:lnTo>
                <a:lnTo>
                  <a:pt x="6890" y="5092"/>
                </a:lnTo>
                <a:lnTo>
                  <a:pt x="7061" y="5071"/>
                </a:lnTo>
                <a:lnTo>
                  <a:pt x="7211" y="5028"/>
                </a:lnTo>
                <a:lnTo>
                  <a:pt x="7211" y="5028"/>
                </a:lnTo>
                <a:lnTo>
                  <a:pt x="7489" y="4921"/>
                </a:lnTo>
                <a:lnTo>
                  <a:pt x="7745" y="4793"/>
                </a:lnTo>
                <a:lnTo>
                  <a:pt x="8002" y="4622"/>
                </a:lnTo>
                <a:lnTo>
                  <a:pt x="8216" y="4429"/>
                </a:lnTo>
                <a:lnTo>
                  <a:pt x="8216" y="4429"/>
                </a:lnTo>
                <a:lnTo>
                  <a:pt x="8345" y="4279"/>
                </a:lnTo>
                <a:lnTo>
                  <a:pt x="8494" y="4066"/>
                </a:lnTo>
                <a:lnTo>
                  <a:pt x="8558" y="3959"/>
                </a:lnTo>
                <a:lnTo>
                  <a:pt x="8601" y="3852"/>
                </a:lnTo>
                <a:lnTo>
                  <a:pt x="8601" y="3745"/>
                </a:lnTo>
                <a:lnTo>
                  <a:pt x="8580" y="3702"/>
                </a:lnTo>
                <a:lnTo>
                  <a:pt x="8537" y="3680"/>
                </a:lnTo>
                <a:lnTo>
                  <a:pt x="8537" y="3680"/>
                </a:lnTo>
                <a:lnTo>
                  <a:pt x="8516" y="3659"/>
                </a:lnTo>
                <a:lnTo>
                  <a:pt x="8494" y="3680"/>
                </a:lnTo>
                <a:lnTo>
                  <a:pt x="8409" y="3723"/>
                </a:lnTo>
                <a:lnTo>
                  <a:pt x="8195" y="3916"/>
                </a:lnTo>
                <a:lnTo>
                  <a:pt x="7831" y="4258"/>
                </a:lnTo>
                <a:lnTo>
                  <a:pt x="7831" y="425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4;p8">
            <a:extLst>
              <a:ext uri="{FF2B5EF4-FFF2-40B4-BE49-F238E27FC236}">
                <a16:creationId xmlns:a16="http://schemas.microsoft.com/office/drawing/2014/main" id="{1E15CB51-8CF5-4C3D-9140-571A8D3C5F3A}"/>
              </a:ext>
            </a:extLst>
          </p:cNvPr>
          <p:cNvSpPr/>
          <p:nvPr/>
        </p:nvSpPr>
        <p:spPr>
          <a:xfrm>
            <a:off x="7872463" y="2214482"/>
            <a:ext cx="491190" cy="1430628"/>
          </a:xfrm>
          <a:custGeom>
            <a:avLst/>
            <a:gdLst/>
            <a:ahLst/>
            <a:cxnLst/>
            <a:rect l="l" t="t" r="r" b="b"/>
            <a:pathLst>
              <a:path w="3660" h="9736" extrusionOk="0">
                <a:moveTo>
                  <a:pt x="3574" y="7382"/>
                </a:moveTo>
                <a:lnTo>
                  <a:pt x="3574" y="7382"/>
                </a:lnTo>
                <a:lnTo>
                  <a:pt x="3488" y="7232"/>
                </a:lnTo>
                <a:lnTo>
                  <a:pt x="3381" y="7125"/>
                </a:lnTo>
                <a:lnTo>
                  <a:pt x="3274" y="7018"/>
                </a:lnTo>
                <a:lnTo>
                  <a:pt x="3167" y="6890"/>
                </a:lnTo>
                <a:lnTo>
                  <a:pt x="3167" y="6890"/>
                </a:lnTo>
                <a:lnTo>
                  <a:pt x="3103" y="6783"/>
                </a:lnTo>
                <a:lnTo>
                  <a:pt x="3082" y="6676"/>
                </a:lnTo>
                <a:lnTo>
                  <a:pt x="3082" y="6398"/>
                </a:lnTo>
                <a:lnTo>
                  <a:pt x="3082" y="6398"/>
                </a:lnTo>
                <a:lnTo>
                  <a:pt x="3039" y="4643"/>
                </a:lnTo>
                <a:lnTo>
                  <a:pt x="3018" y="3745"/>
                </a:lnTo>
                <a:lnTo>
                  <a:pt x="3018" y="2867"/>
                </a:lnTo>
                <a:lnTo>
                  <a:pt x="3018" y="2867"/>
                </a:lnTo>
                <a:lnTo>
                  <a:pt x="3018" y="2140"/>
                </a:lnTo>
                <a:lnTo>
                  <a:pt x="2996" y="1733"/>
                </a:lnTo>
                <a:lnTo>
                  <a:pt x="2953" y="1327"/>
                </a:lnTo>
                <a:lnTo>
                  <a:pt x="2911" y="1113"/>
                </a:lnTo>
                <a:lnTo>
                  <a:pt x="2868" y="920"/>
                </a:lnTo>
                <a:lnTo>
                  <a:pt x="2804" y="749"/>
                </a:lnTo>
                <a:lnTo>
                  <a:pt x="2718" y="578"/>
                </a:lnTo>
                <a:lnTo>
                  <a:pt x="2611" y="428"/>
                </a:lnTo>
                <a:lnTo>
                  <a:pt x="2504" y="279"/>
                </a:lnTo>
                <a:lnTo>
                  <a:pt x="2354" y="172"/>
                </a:lnTo>
                <a:lnTo>
                  <a:pt x="2183" y="65"/>
                </a:lnTo>
                <a:lnTo>
                  <a:pt x="2183" y="65"/>
                </a:lnTo>
                <a:lnTo>
                  <a:pt x="2055" y="22"/>
                </a:lnTo>
                <a:lnTo>
                  <a:pt x="1905" y="0"/>
                </a:lnTo>
                <a:lnTo>
                  <a:pt x="1755" y="22"/>
                </a:lnTo>
                <a:lnTo>
                  <a:pt x="1606" y="65"/>
                </a:lnTo>
                <a:lnTo>
                  <a:pt x="1456" y="129"/>
                </a:lnTo>
                <a:lnTo>
                  <a:pt x="1327" y="214"/>
                </a:lnTo>
                <a:lnTo>
                  <a:pt x="1199" y="300"/>
                </a:lnTo>
                <a:lnTo>
                  <a:pt x="1071" y="385"/>
                </a:lnTo>
                <a:lnTo>
                  <a:pt x="1071" y="385"/>
                </a:lnTo>
                <a:lnTo>
                  <a:pt x="942" y="557"/>
                </a:lnTo>
                <a:lnTo>
                  <a:pt x="857" y="706"/>
                </a:lnTo>
                <a:lnTo>
                  <a:pt x="814" y="878"/>
                </a:lnTo>
                <a:lnTo>
                  <a:pt x="793" y="1049"/>
                </a:lnTo>
                <a:lnTo>
                  <a:pt x="771" y="1412"/>
                </a:lnTo>
                <a:lnTo>
                  <a:pt x="771" y="1584"/>
                </a:lnTo>
                <a:lnTo>
                  <a:pt x="728" y="1776"/>
                </a:lnTo>
                <a:lnTo>
                  <a:pt x="728" y="1776"/>
                </a:lnTo>
                <a:lnTo>
                  <a:pt x="707" y="1840"/>
                </a:lnTo>
                <a:lnTo>
                  <a:pt x="686" y="1883"/>
                </a:lnTo>
                <a:lnTo>
                  <a:pt x="643" y="1905"/>
                </a:lnTo>
                <a:lnTo>
                  <a:pt x="600" y="1926"/>
                </a:lnTo>
                <a:lnTo>
                  <a:pt x="493" y="1947"/>
                </a:lnTo>
                <a:lnTo>
                  <a:pt x="386" y="1947"/>
                </a:lnTo>
                <a:lnTo>
                  <a:pt x="279" y="1947"/>
                </a:lnTo>
                <a:lnTo>
                  <a:pt x="172" y="1969"/>
                </a:lnTo>
                <a:lnTo>
                  <a:pt x="129" y="1990"/>
                </a:lnTo>
                <a:lnTo>
                  <a:pt x="108" y="2033"/>
                </a:lnTo>
                <a:lnTo>
                  <a:pt x="86" y="2076"/>
                </a:lnTo>
                <a:lnTo>
                  <a:pt x="65" y="2140"/>
                </a:lnTo>
                <a:lnTo>
                  <a:pt x="65" y="2140"/>
                </a:lnTo>
                <a:lnTo>
                  <a:pt x="86" y="2247"/>
                </a:lnTo>
                <a:lnTo>
                  <a:pt x="129" y="2311"/>
                </a:lnTo>
                <a:lnTo>
                  <a:pt x="193" y="2354"/>
                </a:lnTo>
                <a:lnTo>
                  <a:pt x="300" y="2375"/>
                </a:lnTo>
                <a:lnTo>
                  <a:pt x="493" y="2397"/>
                </a:lnTo>
                <a:lnTo>
                  <a:pt x="579" y="2418"/>
                </a:lnTo>
                <a:lnTo>
                  <a:pt x="643" y="2439"/>
                </a:lnTo>
                <a:lnTo>
                  <a:pt x="643" y="2439"/>
                </a:lnTo>
                <a:lnTo>
                  <a:pt x="664" y="2482"/>
                </a:lnTo>
                <a:lnTo>
                  <a:pt x="686" y="2525"/>
                </a:lnTo>
                <a:lnTo>
                  <a:pt x="707" y="2632"/>
                </a:lnTo>
                <a:lnTo>
                  <a:pt x="707" y="2760"/>
                </a:lnTo>
                <a:lnTo>
                  <a:pt x="686" y="2846"/>
                </a:lnTo>
                <a:lnTo>
                  <a:pt x="686" y="2846"/>
                </a:lnTo>
                <a:lnTo>
                  <a:pt x="621" y="2889"/>
                </a:lnTo>
                <a:lnTo>
                  <a:pt x="557" y="2910"/>
                </a:lnTo>
                <a:lnTo>
                  <a:pt x="407" y="2932"/>
                </a:lnTo>
                <a:lnTo>
                  <a:pt x="258" y="2932"/>
                </a:lnTo>
                <a:lnTo>
                  <a:pt x="193" y="2953"/>
                </a:lnTo>
                <a:lnTo>
                  <a:pt x="129" y="2974"/>
                </a:lnTo>
                <a:lnTo>
                  <a:pt x="129" y="2974"/>
                </a:lnTo>
                <a:lnTo>
                  <a:pt x="86" y="3017"/>
                </a:lnTo>
                <a:lnTo>
                  <a:pt x="44" y="3060"/>
                </a:lnTo>
                <a:lnTo>
                  <a:pt x="22" y="3124"/>
                </a:lnTo>
                <a:lnTo>
                  <a:pt x="22" y="3167"/>
                </a:lnTo>
                <a:lnTo>
                  <a:pt x="22" y="3210"/>
                </a:lnTo>
                <a:lnTo>
                  <a:pt x="65" y="3274"/>
                </a:lnTo>
                <a:lnTo>
                  <a:pt x="86" y="3317"/>
                </a:lnTo>
                <a:lnTo>
                  <a:pt x="151" y="3359"/>
                </a:lnTo>
                <a:lnTo>
                  <a:pt x="151" y="3359"/>
                </a:lnTo>
                <a:lnTo>
                  <a:pt x="193" y="3381"/>
                </a:lnTo>
                <a:lnTo>
                  <a:pt x="258" y="3381"/>
                </a:lnTo>
                <a:lnTo>
                  <a:pt x="386" y="3381"/>
                </a:lnTo>
                <a:lnTo>
                  <a:pt x="514" y="3381"/>
                </a:lnTo>
                <a:lnTo>
                  <a:pt x="579" y="3402"/>
                </a:lnTo>
                <a:lnTo>
                  <a:pt x="621" y="3424"/>
                </a:lnTo>
                <a:lnTo>
                  <a:pt x="621" y="3424"/>
                </a:lnTo>
                <a:lnTo>
                  <a:pt x="643" y="3466"/>
                </a:lnTo>
                <a:lnTo>
                  <a:pt x="664" y="3531"/>
                </a:lnTo>
                <a:lnTo>
                  <a:pt x="664" y="3659"/>
                </a:lnTo>
                <a:lnTo>
                  <a:pt x="643" y="3916"/>
                </a:lnTo>
                <a:lnTo>
                  <a:pt x="643" y="3916"/>
                </a:lnTo>
                <a:lnTo>
                  <a:pt x="643" y="4066"/>
                </a:lnTo>
                <a:lnTo>
                  <a:pt x="621" y="4108"/>
                </a:lnTo>
                <a:lnTo>
                  <a:pt x="600" y="4151"/>
                </a:lnTo>
                <a:lnTo>
                  <a:pt x="514" y="4173"/>
                </a:lnTo>
                <a:lnTo>
                  <a:pt x="343" y="4194"/>
                </a:lnTo>
                <a:lnTo>
                  <a:pt x="343" y="4194"/>
                </a:lnTo>
                <a:lnTo>
                  <a:pt x="236" y="4237"/>
                </a:lnTo>
                <a:lnTo>
                  <a:pt x="108" y="4301"/>
                </a:lnTo>
                <a:lnTo>
                  <a:pt x="86" y="4322"/>
                </a:lnTo>
                <a:lnTo>
                  <a:pt x="44" y="4386"/>
                </a:lnTo>
                <a:lnTo>
                  <a:pt x="44" y="4451"/>
                </a:lnTo>
                <a:lnTo>
                  <a:pt x="86" y="4515"/>
                </a:lnTo>
                <a:lnTo>
                  <a:pt x="86" y="4515"/>
                </a:lnTo>
                <a:lnTo>
                  <a:pt x="129" y="4558"/>
                </a:lnTo>
                <a:lnTo>
                  <a:pt x="193" y="4600"/>
                </a:lnTo>
                <a:lnTo>
                  <a:pt x="258" y="4600"/>
                </a:lnTo>
                <a:lnTo>
                  <a:pt x="322" y="4600"/>
                </a:lnTo>
                <a:lnTo>
                  <a:pt x="472" y="4600"/>
                </a:lnTo>
                <a:lnTo>
                  <a:pt x="536" y="4622"/>
                </a:lnTo>
                <a:lnTo>
                  <a:pt x="579" y="4643"/>
                </a:lnTo>
                <a:lnTo>
                  <a:pt x="579" y="4643"/>
                </a:lnTo>
                <a:lnTo>
                  <a:pt x="621" y="4665"/>
                </a:lnTo>
                <a:lnTo>
                  <a:pt x="643" y="4729"/>
                </a:lnTo>
                <a:lnTo>
                  <a:pt x="664" y="4836"/>
                </a:lnTo>
                <a:lnTo>
                  <a:pt x="643" y="5071"/>
                </a:lnTo>
                <a:lnTo>
                  <a:pt x="643" y="5071"/>
                </a:lnTo>
                <a:lnTo>
                  <a:pt x="664" y="5307"/>
                </a:lnTo>
                <a:lnTo>
                  <a:pt x="664" y="5413"/>
                </a:lnTo>
                <a:lnTo>
                  <a:pt x="643" y="5520"/>
                </a:lnTo>
                <a:lnTo>
                  <a:pt x="643" y="5520"/>
                </a:lnTo>
                <a:lnTo>
                  <a:pt x="600" y="5563"/>
                </a:lnTo>
                <a:lnTo>
                  <a:pt x="536" y="5585"/>
                </a:lnTo>
                <a:lnTo>
                  <a:pt x="536" y="5585"/>
                </a:lnTo>
                <a:lnTo>
                  <a:pt x="407" y="5627"/>
                </a:lnTo>
                <a:lnTo>
                  <a:pt x="279" y="5627"/>
                </a:lnTo>
                <a:lnTo>
                  <a:pt x="151" y="5670"/>
                </a:lnTo>
                <a:lnTo>
                  <a:pt x="86" y="5692"/>
                </a:lnTo>
                <a:lnTo>
                  <a:pt x="44" y="5734"/>
                </a:lnTo>
                <a:lnTo>
                  <a:pt x="44" y="5734"/>
                </a:lnTo>
                <a:lnTo>
                  <a:pt x="1" y="5799"/>
                </a:lnTo>
                <a:lnTo>
                  <a:pt x="1" y="5841"/>
                </a:lnTo>
                <a:lnTo>
                  <a:pt x="1" y="5884"/>
                </a:lnTo>
                <a:lnTo>
                  <a:pt x="1" y="5927"/>
                </a:lnTo>
                <a:lnTo>
                  <a:pt x="86" y="5970"/>
                </a:lnTo>
                <a:lnTo>
                  <a:pt x="193" y="6013"/>
                </a:lnTo>
                <a:lnTo>
                  <a:pt x="322" y="6034"/>
                </a:lnTo>
                <a:lnTo>
                  <a:pt x="450" y="6034"/>
                </a:lnTo>
                <a:lnTo>
                  <a:pt x="643" y="6013"/>
                </a:lnTo>
                <a:lnTo>
                  <a:pt x="643" y="6547"/>
                </a:lnTo>
                <a:lnTo>
                  <a:pt x="643" y="6547"/>
                </a:lnTo>
                <a:lnTo>
                  <a:pt x="536" y="6547"/>
                </a:lnTo>
                <a:lnTo>
                  <a:pt x="407" y="6547"/>
                </a:lnTo>
                <a:lnTo>
                  <a:pt x="279" y="6590"/>
                </a:lnTo>
                <a:lnTo>
                  <a:pt x="236" y="6612"/>
                </a:lnTo>
                <a:lnTo>
                  <a:pt x="193" y="6654"/>
                </a:lnTo>
                <a:lnTo>
                  <a:pt x="193" y="6654"/>
                </a:lnTo>
                <a:lnTo>
                  <a:pt x="151" y="6719"/>
                </a:lnTo>
                <a:lnTo>
                  <a:pt x="129" y="6826"/>
                </a:lnTo>
                <a:lnTo>
                  <a:pt x="151" y="6911"/>
                </a:lnTo>
                <a:lnTo>
                  <a:pt x="172" y="6954"/>
                </a:lnTo>
                <a:lnTo>
                  <a:pt x="193" y="6997"/>
                </a:lnTo>
                <a:lnTo>
                  <a:pt x="193" y="6997"/>
                </a:lnTo>
                <a:lnTo>
                  <a:pt x="258" y="6997"/>
                </a:lnTo>
                <a:lnTo>
                  <a:pt x="343" y="6997"/>
                </a:lnTo>
                <a:lnTo>
                  <a:pt x="557" y="6997"/>
                </a:lnTo>
                <a:lnTo>
                  <a:pt x="643" y="6997"/>
                </a:lnTo>
                <a:lnTo>
                  <a:pt x="707" y="7018"/>
                </a:lnTo>
                <a:lnTo>
                  <a:pt x="728" y="7018"/>
                </a:lnTo>
                <a:lnTo>
                  <a:pt x="728" y="7040"/>
                </a:lnTo>
                <a:lnTo>
                  <a:pt x="664" y="7104"/>
                </a:lnTo>
                <a:lnTo>
                  <a:pt x="664" y="7104"/>
                </a:lnTo>
                <a:lnTo>
                  <a:pt x="514" y="7232"/>
                </a:lnTo>
                <a:lnTo>
                  <a:pt x="365" y="7360"/>
                </a:lnTo>
                <a:lnTo>
                  <a:pt x="258" y="7510"/>
                </a:lnTo>
                <a:lnTo>
                  <a:pt x="172" y="7703"/>
                </a:lnTo>
                <a:lnTo>
                  <a:pt x="172" y="7703"/>
                </a:lnTo>
                <a:lnTo>
                  <a:pt x="129" y="7895"/>
                </a:lnTo>
                <a:lnTo>
                  <a:pt x="86" y="8088"/>
                </a:lnTo>
                <a:lnTo>
                  <a:pt x="65" y="8302"/>
                </a:lnTo>
                <a:lnTo>
                  <a:pt x="65" y="8494"/>
                </a:lnTo>
                <a:lnTo>
                  <a:pt x="65" y="8494"/>
                </a:lnTo>
                <a:lnTo>
                  <a:pt x="108" y="8687"/>
                </a:lnTo>
                <a:lnTo>
                  <a:pt x="172" y="8858"/>
                </a:lnTo>
                <a:lnTo>
                  <a:pt x="258" y="9008"/>
                </a:lnTo>
                <a:lnTo>
                  <a:pt x="365" y="9179"/>
                </a:lnTo>
                <a:lnTo>
                  <a:pt x="472" y="9308"/>
                </a:lnTo>
                <a:lnTo>
                  <a:pt x="621" y="9436"/>
                </a:lnTo>
                <a:lnTo>
                  <a:pt x="771" y="9543"/>
                </a:lnTo>
                <a:lnTo>
                  <a:pt x="921" y="9628"/>
                </a:lnTo>
                <a:lnTo>
                  <a:pt x="921" y="9628"/>
                </a:lnTo>
                <a:lnTo>
                  <a:pt x="1092" y="9693"/>
                </a:lnTo>
                <a:lnTo>
                  <a:pt x="1285" y="9735"/>
                </a:lnTo>
                <a:lnTo>
                  <a:pt x="1477" y="9735"/>
                </a:lnTo>
                <a:lnTo>
                  <a:pt x="1670" y="9735"/>
                </a:lnTo>
                <a:lnTo>
                  <a:pt x="1884" y="9714"/>
                </a:lnTo>
                <a:lnTo>
                  <a:pt x="2076" y="9671"/>
                </a:lnTo>
                <a:lnTo>
                  <a:pt x="2247" y="9607"/>
                </a:lnTo>
                <a:lnTo>
                  <a:pt x="2419" y="9543"/>
                </a:lnTo>
                <a:lnTo>
                  <a:pt x="2419" y="9543"/>
                </a:lnTo>
                <a:lnTo>
                  <a:pt x="2740" y="9350"/>
                </a:lnTo>
                <a:lnTo>
                  <a:pt x="2911" y="9222"/>
                </a:lnTo>
                <a:lnTo>
                  <a:pt x="3060" y="9094"/>
                </a:lnTo>
                <a:lnTo>
                  <a:pt x="3210" y="8965"/>
                </a:lnTo>
                <a:lnTo>
                  <a:pt x="3339" y="8815"/>
                </a:lnTo>
                <a:lnTo>
                  <a:pt x="3446" y="8666"/>
                </a:lnTo>
                <a:lnTo>
                  <a:pt x="3531" y="8494"/>
                </a:lnTo>
                <a:lnTo>
                  <a:pt x="3531" y="8494"/>
                </a:lnTo>
                <a:lnTo>
                  <a:pt x="3617" y="8216"/>
                </a:lnTo>
                <a:lnTo>
                  <a:pt x="3660" y="7938"/>
                </a:lnTo>
                <a:lnTo>
                  <a:pt x="3660" y="7788"/>
                </a:lnTo>
                <a:lnTo>
                  <a:pt x="3638" y="7639"/>
                </a:lnTo>
                <a:lnTo>
                  <a:pt x="3617" y="7510"/>
                </a:lnTo>
                <a:lnTo>
                  <a:pt x="3574" y="7382"/>
                </a:lnTo>
                <a:lnTo>
                  <a:pt x="3574" y="7382"/>
                </a:lnTo>
                <a:close/>
                <a:moveTo>
                  <a:pt x="579" y="8131"/>
                </a:moveTo>
                <a:lnTo>
                  <a:pt x="579" y="8131"/>
                </a:lnTo>
                <a:lnTo>
                  <a:pt x="600" y="8024"/>
                </a:lnTo>
                <a:lnTo>
                  <a:pt x="621" y="7938"/>
                </a:lnTo>
                <a:lnTo>
                  <a:pt x="664" y="7831"/>
                </a:lnTo>
                <a:lnTo>
                  <a:pt x="728" y="7746"/>
                </a:lnTo>
                <a:lnTo>
                  <a:pt x="857" y="7596"/>
                </a:lnTo>
                <a:lnTo>
                  <a:pt x="1006" y="7467"/>
                </a:lnTo>
                <a:lnTo>
                  <a:pt x="1006" y="7467"/>
                </a:lnTo>
                <a:lnTo>
                  <a:pt x="1071" y="7382"/>
                </a:lnTo>
                <a:lnTo>
                  <a:pt x="1135" y="7296"/>
                </a:lnTo>
                <a:lnTo>
                  <a:pt x="1156" y="7211"/>
                </a:lnTo>
                <a:lnTo>
                  <a:pt x="1156" y="7104"/>
                </a:lnTo>
                <a:lnTo>
                  <a:pt x="1178" y="6911"/>
                </a:lnTo>
                <a:lnTo>
                  <a:pt x="1156" y="6676"/>
                </a:lnTo>
                <a:lnTo>
                  <a:pt x="1156" y="6676"/>
                </a:lnTo>
                <a:lnTo>
                  <a:pt x="1135" y="5435"/>
                </a:lnTo>
                <a:lnTo>
                  <a:pt x="1135" y="4173"/>
                </a:lnTo>
                <a:lnTo>
                  <a:pt x="1135" y="4173"/>
                </a:lnTo>
                <a:lnTo>
                  <a:pt x="1135" y="3573"/>
                </a:lnTo>
                <a:lnTo>
                  <a:pt x="1178" y="2953"/>
                </a:lnTo>
                <a:lnTo>
                  <a:pt x="1199" y="2354"/>
                </a:lnTo>
                <a:lnTo>
                  <a:pt x="1220" y="1755"/>
                </a:lnTo>
                <a:lnTo>
                  <a:pt x="1220" y="1755"/>
                </a:lnTo>
                <a:lnTo>
                  <a:pt x="1199" y="1434"/>
                </a:lnTo>
                <a:lnTo>
                  <a:pt x="1199" y="1263"/>
                </a:lnTo>
                <a:lnTo>
                  <a:pt x="1220" y="1070"/>
                </a:lnTo>
                <a:lnTo>
                  <a:pt x="1242" y="920"/>
                </a:lnTo>
                <a:lnTo>
                  <a:pt x="1306" y="771"/>
                </a:lnTo>
                <a:lnTo>
                  <a:pt x="1370" y="706"/>
                </a:lnTo>
                <a:lnTo>
                  <a:pt x="1413" y="664"/>
                </a:lnTo>
                <a:lnTo>
                  <a:pt x="1499" y="621"/>
                </a:lnTo>
                <a:lnTo>
                  <a:pt x="1563" y="599"/>
                </a:lnTo>
                <a:lnTo>
                  <a:pt x="1563" y="599"/>
                </a:lnTo>
                <a:lnTo>
                  <a:pt x="1670" y="599"/>
                </a:lnTo>
                <a:lnTo>
                  <a:pt x="1755" y="599"/>
                </a:lnTo>
                <a:lnTo>
                  <a:pt x="1841" y="621"/>
                </a:lnTo>
                <a:lnTo>
                  <a:pt x="1905" y="642"/>
                </a:lnTo>
                <a:lnTo>
                  <a:pt x="2055" y="728"/>
                </a:lnTo>
                <a:lnTo>
                  <a:pt x="2162" y="856"/>
                </a:lnTo>
                <a:lnTo>
                  <a:pt x="2247" y="1027"/>
                </a:lnTo>
                <a:lnTo>
                  <a:pt x="2312" y="1199"/>
                </a:lnTo>
                <a:lnTo>
                  <a:pt x="2354" y="1412"/>
                </a:lnTo>
                <a:lnTo>
                  <a:pt x="2376" y="1648"/>
                </a:lnTo>
                <a:lnTo>
                  <a:pt x="2419" y="2097"/>
                </a:lnTo>
                <a:lnTo>
                  <a:pt x="2419" y="2546"/>
                </a:lnTo>
                <a:lnTo>
                  <a:pt x="2397" y="3231"/>
                </a:lnTo>
                <a:lnTo>
                  <a:pt x="2397" y="3231"/>
                </a:lnTo>
                <a:lnTo>
                  <a:pt x="2440" y="4493"/>
                </a:lnTo>
                <a:lnTo>
                  <a:pt x="2483" y="5734"/>
                </a:lnTo>
                <a:lnTo>
                  <a:pt x="2483" y="5734"/>
                </a:lnTo>
                <a:lnTo>
                  <a:pt x="2547" y="7104"/>
                </a:lnTo>
                <a:lnTo>
                  <a:pt x="2547" y="7104"/>
                </a:lnTo>
                <a:lnTo>
                  <a:pt x="2547" y="7189"/>
                </a:lnTo>
                <a:lnTo>
                  <a:pt x="2590" y="7275"/>
                </a:lnTo>
                <a:lnTo>
                  <a:pt x="2675" y="7425"/>
                </a:lnTo>
                <a:lnTo>
                  <a:pt x="2761" y="7553"/>
                </a:lnTo>
                <a:lnTo>
                  <a:pt x="2804" y="7617"/>
                </a:lnTo>
                <a:lnTo>
                  <a:pt x="2847" y="7724"/>
                </a:lnTo>
                <a:lnTo>
                  <a:pt x="2847" y="7724"/>
                </a:lnTo>
                <a:lnTo>
                  <a:pt x="2868" y="7853"/>
                </a:lnTo>
                <a:lnTo>
                  <a:pt x="2889" y="7981"/>
                </a:lnTo>
                <a:lnTo>
                  <a:pt x="2868" y="8109"/>
                </a:lnTo>
                <a:lnTo>
                  <a:pt x="2847" y="8216"/>
                </a:lnTo>
                <a:lnTo>
                  <a:pt x="2825" y="8345"/>
                </a:lnTo>
                <a:lnTo>
                  <a:pt x="2782" y="8452"/>
                </a:lnTo>
                <a:lnTo>
                  <a:pt x="2718" y="8537"/>
                </a:lnTo>
                <a:lnTo>
                  <a:pt x="2654" y="8623"/>
                </a:lnTo>
                <a:lnTo>
                  <a:pt x="2483" y="8794"/>
                </a:lnTo>
                <a:lnTo>
                  <a:pt x="2290" y="8922"/>
                </a:lnTo>
                <a:lnTo>
                  <a:pt x="2055" y="9029"/>
                </a:lnTo>
                <a:lnTo>
                  <a:pt x="1841" y="9094"/>
                </a:lnTo>
                <a:lnTo>
                  <a:pt x="1606" y="9115"/>
                </a:lnTo>
                <a:lnTo>
                  <a:pt x="1370" y="9115"/>
                </a:lnTo>
                <a:lnTo>
                  <a:pt x="1156" y="9051"/>
                </a:lnTo>
                <a:lnTo>
                  <a:pt x="1049" y="9029"/>
                </a:lnTo>
                <a:lnTo>
                  <a:pt x="964" y="8965"/>
                </a:lnTo>
                <a:lnTo>
                  <a:pt x="878" y="8901"/>
                </a:lnTo>
                <a:lnTo>
                  <a:pt x="814" y="8837"/>
                </a:lnTo>
                <a:lnTo>
                  <a:pt x="728" y="8751"/>
                </a:lnTo>
                <a:lnTo>
                  <a:pt x="686" y="8644"/>
                </a:lnTo>
                <a:lnTo>
                  <a:pt x="643" y="8537"/>
                </a:lnTo>
                <a:lnTo>
                  <a:pt x="600" y="8430"/>
                </a:lnTo>
                <a:lnTo>
                  <a:pt x="600" y="8281"/>
                </a:lnTo>
                <a:lnTo>
                  <a:pt x="579" y="8131"/>
                </a:lnTo>
                <a:lnTo>
                  <a:pt x="579" y="8131"/>
                </a:lnTo>
                <a:close/>
                <a:moveTo>
                  <a:pt x="2033" y="7403"/>
                </a:moveTo>
                <a:lnTo>
                  <a:pt x="2033" y="7403"/>
                </a:lnTo>
                <a:lnTo>
                  <a:pt x="2012" y="7232"/>
                </a:lnTo>
                <a:lnTo>
                  <a:pt x="2012" y="7061"/>
                </a:lnTo>
                <a:lnTo>
                  <a:pt x="2033" y="6697"/>
                </a:lnTo>
                <a:lnTo>
                  <a:pt x="2033" y="6697"/>
                </a:lnTo>
                <a:lnTo>
                  <a:pt x="1991" y="4750"/>
                </a:lnTo>
                <a:lnTo>
                  <a:pt x="1991" y="4750"/>
                </a:lnTo>
                <a:lnTo>
                  <a:pt x="1969" y="2867"/>
                </a:lnTo>
                <a:lnTo>
                  <a:pt x="1969" y="2867"/>
                </a:lnTo>
                <a:lnTo>
                  <a:pt x="1969" y="2546"/>
                </a:lnTo>
                <a:lnTo>
                  <a:pt x="1969" y="2054"/>
                </a:lnTo>
                <a:lnTo>
                  <a:pt x="1948" y="1798"/>
                </a:lnTo>
                <a:lnTo>
                  <a:pt x="1905" y="1605"/>
                </a:lnTo>
                <a:lnTo>
                  <a:pt x="1884" y="1519"/>
                </a:lnTo>
                <a:lnTo>
                  <a:pt x="1841" y="1455"/>
                </a:lnTo>
                <a:lnTo>
                  <a:pt x="1798" y="1434"/>
                </a:lnTo>
                <a:lnTo>
                  <a:pt x="1734" y="1434"/>
                </a:lnTo>
                <a:lnTo>
                  <a:pt x="1734" y="1434"/>
                </a:lnTo>
                <a:lnTo>
                  <a:pt x="1648" y="1477"/>
                </a:lnTo>
                <a:lnTo>
                  <a:pt x="1584" y="1562"/>
                </a:lnTo>
                <a:lnTo>
                  <a:pt x="1541" y="1669"/>
                </a:lnTo>
                <a:lnTo>
                  <a:pt x="1520" y="1776"/>
                </a:lnTo>
                <a:lnTo>
                  <a:pt x="1499" y="2033"/>
                </a:lnTo>
                <a:lnTo>
                  <a:pt x="1499" y="2247"/>
                </a:lnTo>
                <a:lnTo>
                  <a:pt x="1499" y="2247"/>
                </a:lnTo>
                <a:lnTo>
                  <a:pt x="1499" y="3210"/>
                </a:lnTo>
                <a:lnTo>
                  <a:pt x="1499" y="3210"/>
                </a:lnTo>
                <a:lnTo>
                  <a:pt x="1541" y="5435"/>
                </a:lnTo>
                <a:lnTo>
                  <a:pt x="1541" y="5435"/>
                </a:lnTo>
                <a:lnTo>
                  <a:pt x="1563" y="6334"/>
                </a:lnTo>
                <a:lnTo>
                  <a:pt x="1563" y="6804"/>
                </a:lnTo>
                <a:lnTo>
                  <a:pt x="1563" y="7254"/>
                </a:lnTo>
                <a:lnTo>
                  <a:pt x="1563" y="7254"/>
                </a:lnTo>
                <a:lnTo>
                  <a:pt x="1541" y="7382"/>
                </a:lnTo>
                <a:lnTo>
                  <a:pt x="1520" y="7467"/>
                </a:lnTo>
                <a:lnTo>
                  <a:pt x="1456" y="7553"/>
                </a:lnTo>
                <a:lnTo>
                  <a:pt x="1349" y="7617"/>
                </a:lnTo>
                <a:lnTo>
                  <a:pt x="1349" y="7617"/>
                </a:lnTo>
                <a:lnTo>
                  <a:pt x="1199" y="7746"/>
                </a:lnTo>
                <a:lnTo>
                  <a:pt x="1156" y="7810"/>
                </a:lnTo>
                <a:lnTo>
                  <a:pt x="1113" y="7895"/>
                </a:lnTo>
                <a:lnTo>
                  <a:pt x="1049" y="8067"/>
                </a:lnTo>
                <a:lnTo>
                  <a:pt x="1049" y="8259"/>
                </a:lnTo>
                <a:lnTo>
                  <a:pt x="1049" y="8259"/>
                </a:lnTo>
                <a:lnTo>
                  <a:pt x="1071" y="8430"/>
                </a:lnTo>
                <a:lnTo>
                  <a:pt x="1113" y="8559"/>
                </a:lnTo>
                <a:lnTo>
                  <a:pt x="1199" y="8666"/>
                </a:lnTo>
                <a:lnTo>
                  <a:pt x="1306" y="8751"/>
                </a:lnTo>
                <a:lnTo>
                  <a:pt x="1434" y="8794"/>
                </a:lnTo>
                <a:lnTo>
                  <a:pt x="1584" y="8815"/>
                </a:lnTo>
                <a:lnTo>
                  <a:pt x="1713" y="8815"/>
                </a:lnTo>
                <a:lnTo>
                  <a:pt x="1862" y="8794"/>
                </a:lnTo>
                <a:lnTo>
                  <a:pt x="2012" y="8751"/>
                </a:lnTo>
                <a:lnTo>
                  <a:pt x="2140" y="8687"/>
                </a:lnTo>
                <a:lnTo>
                  <a:pt x="2247" y="8601"/>
                </a:lnTo>
                <a:lnTo>
                  <a:pt x="2354" y="8494"/>
                </a:lnTo>
                <a:lnTo>
                  <a:pt x="2419" y="8366"/>
                </a:lnTo>
                <a:lnTo>
                  <a:pt x="2440" y="8216"/>
                </a:lnTo>
                <a:lnTo>
                  <a:pt x="2440" y="8067"/>
                </a:lnTo>
                <a:lnTo>
                  <a:pt x="2376" y="7874"/>
                </a:lnTo>
                <a:lnTo>
                  <a:pt x="2376" y="7874"/>
                </a:lnTo>
                <a:lnTo>
                  <a:pt x="2333" y="7810"/>
                </a:lnTo>
                <a:lnTo>
                  <a:pt x="2290" y="7746"/>
                </a:lnTo>
                <a:lnTo>
                  <a:pt x="2183" y="7660"/>
                </a:lnTo>
                <a:lnTo>
                  <a:pt x="2098" y="7553"/>
                </a:lnTo>
                <a:lnTo>
                  <a:pt x="2055" y="7489"/>
                </a:lnTo>
                <a:lnTo>
                  <a:pt x="2033" y="7403"/>
                </a:lnTo>
                <a:lnTo>
                  <a:pt x="2033" y="74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F6A02-1B93-4873-85B7-5A22812F384F}"/>
              </a:ext>
            </a:extLst>
          </p:cNvPr>
          <p:cNvPicPr>
            <a:picLocks noChangeAspect="1"/>
          </p:cNvPicPr>
          <p:nvPr/>
        </p:nvPicPr>
        <p:blipFill rotWithShape="1">
          <a:blip r:embed="rId2"/>
          <a:srcRect l="15433" t="17692" r="55649" b="44744"/>
          <a:stretch/>
        </p:blipFill>
        <p:spPr>
          <a:xfrm>
            <a:off x="6676311" y="1468090"/>
            <a:ext cx="4548536" cy="3323496"/>
          </a:xfrm>
          <a:prstGeom prst="rect">
            <a:avLst/>
          </a:prstGeom>
        </p:spPr>
      </p:pic>
      <p:pic>
        <p:nvPicPr>
          <p:cNvPr id="6" name="Picture 5">
            <a:extLst>
              <a:ext uri="{FF2B5EF4-FFF2-40B4-BE49-F238E27FC236}">
                <a16:creationId xmlns:a16="http://schemas.microsoft.com/office/drawing/2014/main" id="{E9F4EE42-4E58-45E2-BEC4-EA736675C5BC}"/>
              </a:ext>
            </a:extLst>
          </p:cNvPr>
          <p:cNvPicPr>
            <a:picLocks noChangeAspect="1"/>
          </p:cNvPicPr>
          <p:nvPr/>
        </p:nvPicPr>
        <p:blipFill rotWithShape="1">
          <a:blip r:embed="rId3"/>
          <a:srcRect l="15721" t="24744" r="48437" b="19103"/>
          <a:stretch/>
        </p:blipFill>
        <p:spPr>
          <a:xfrm>
            <a:off x="782516" y="2031197"/>
            <a:ext cx="5187461" cy="4571647"/>
          </a:xfrm>
          <a:prstGeom prst="rect">
            <a:avLst/>
          </a:prstGeom>
        </p:spPr>
      </p:pic>
      <p:sp>
        <p:nvSpPr>
          <p:cNvPr id="7" name="TextBox 6">
            <a:extLst>
              <a:ext uri="{FF2B5EF4-FFF2-40B4-BE49-F238E27FC236}">
                <a16:creationId xmlns:a16="http://schemas.microsoft.com/office/drawing/2014/main" id="{09818F2E-D98B-4229-9031-DA3C681651EE}"/>
              </a:ext>
            </a:extLst>
          </p:cNvPr>
          <p:cNvSpPr txBox="1"/>
          <p:nvPr/>
        </p:nvSpPr>
        <p:spPr>
          <a:xfrm>
            <a:off x="782516" y="436293"/>
            <a:ext cx="4888522" cy="430887"/>
          </a:xfrm>
          <a:prstGeom prst="rect">
            <a:avLst/>
          </a:prstGeom>
          <a:solidFill>
            <a:schemeClr val="accent1"/>
          </a:solidFill>
        </p:spPr>
        <p:txBody>
          <a:bodyPr wrap="square" rtlCol="0">
            <a:spAutoFit/>
          </a:bodyPr>
          <a:lstStyle/>
          <a:p>
            <a:r>
              <a:rPr lang="en-US" sz="2200" b="1" dirty="0">
                <a:solidFill>
                  <a:schemeClr val="bg1"/>
                </a:solidFill>
                <a:latin typeface="Aharoni" panose="02010803020104030203" pitchFamily="2" charset="-79"/>
                <a:cs typeface="Aharoni" panose="02010803020104030203" pitchFamily="2" charset="-79"/>
              </a:rPr>
              <a:t>Some Analysis of Metrological data</a:t>
            </a:r>
          </a:p>
        </p:txBody>
      </p:sp>
      <p:sp>
        <p:nvSpPr>
          <p:cNvPr id="8" name="TextBox 7">
            <a:extLst>
              <a:ext uri="{FF2B5EF4-FFF2-40B4-BE49-F238E27FC236}">
                <a16:creationId xmlns:a16="http://schemas.microsoft.com/office/drawing/2014/main" id="{60598297-2642-4EF1-80B9-5283415813BC}"/>
              </a:ext>
            </a:extLst>
          </p:cNvPr>
          <p:cNvSpPr txBox="1"/>
          <p:nvPr/>
        </p:nvSpPr>
        <p:spPr>
          <a:xfrm>
            <a:off x="782516" y="1468090"/>
            <a:ext cx="2989384" cy="323165"/>
          </a:xfrm>
          <a:prstGeom prst="rect">
            <a:avLst/>
          </a:prstGeom>
          <a:solidFill>
            <a:schemeClr val="bg1">
              <a:lumMod val="95000"/>
            </a:schemeClr>
          </a:solidFill>
        </p:spPr>
        <p:txBody>
          <a:bodyPr wrap="square" rtlCol="0">
            <a:spAutoFit/>
          </a:bodyPr>
          <a:lstStyle/>
          <a:p>
            <a:r>
              <a:rPr lang="en-US" sz="1500" dirty="0"/>
              <a:t>How Humidity effects Temperature? </a:t>
            </a:r>
          </a:p>
        </p:txBody>
      </p:sp>
      <p:sp>
        <p:nvSpPr>
          <p:cNvPr id="9" name="TextBox 8">
            <a:extLst>
              <a:ext uri="{FF2B5EF4-FFF2-40B4-BE49-F238E27FC236}">
                <a16:creationId xmlns:a16="http://schemas.microsoft.com/office/drawing/2014/main" id="{D2567580-60AF-4759-89F3-2495B925A05E}"/>
              </a:ext>
            </a:extLst>
          </p:cNvPr>
          <p:cNvSpPr txBox="1"/>
          <p:nvPr/>
        </p:nvSpPr>
        <p:spPr>
          <a:xfrm>
            <a:off x="6676310" y="4999341"/>
            <a:ext cx="4122521" cy="1477328"/>
          </a:xfrm>
          <a:prstGeom prst="rect">
            <a:avLst/>
          </a:prstGeom>
          <a:solidFill>
            <a:schemeClr val="bg1">
              <a:lumMod val="95000"/>
            </a:schemeClr>
          </a:solidFill>
        </p:spPr>
        <p:txBody>
          <a:bodyPr wrap="square" rtlCol="0">
            <a:spAutoFit/>
          </a:bodyPr>
          <a:lstStyle/>
          <a:p>
            <a:r>
              <a:rPr lang="en-US" sz="1500" dirty="0"/>
              <a:t>Data distribution for Humidity</a:t>
            </a:r>
          </a:p>
          <a:p>
            <a:endParaRPr lang="en-US" sz="1500" dirty="0"/>
          </a:p>
          <a:p>
            <a:r>
              <a:rPr lang="en-US" sz="1500" dirty="0"/>
              <a:t>It shows</a:t>
            </a:r>
          </a:p>
          <a:p>
            <a:pPr marL="285750" indent="-285750">
              <a:buFont typeface="Arial" panose="020B0604020202020204" pitchFamily="34" charset="0"/>
              <a:buChar char="•"/>
            </a:pPr>
            <a:r>
              <a:rPr lang="en-US" sz="1500" dirty="0"/>
              <a:t>Most data points fall under moderate to high humidity</a:t>
            </a:r>
          </a:p>
          <a:p>
            <a:pPr marL="285750" indent="-285750">
              <a:buFont typeface="Arial" panose="020B0604020202020204" pitchFamily="34" charset="0"/>
              <a:buChar char="•"/>
            </a:pPr>
            <a:r>
              <a:rPr lang="en-US" sz="1500" dirty="0"/>
              <a:t>Max density between 70-100</a:t>
            </a:r>
          </a:p>
        </p:txBody>
      </p:sp>
      <p:sp>
        <p:nvSpPr>
          <p:cNvPr id="10" name="Arrow: Bent-Up 9">
            <a:extLst>
              <a:ext uri="{FF2B5EF4-FFF2-40B4-BE49-F238E27FC236}">
                <a16:creationId xmlns:a16="http://schemas.microsoft.com/office/drawing/2014/main" id="{A5DB93C1-0361-4107-A9C2-BEF55F537B05}"/>
              </a:ext>
            </a:extLst>
          </p:cNvPr>
          <p:cNvSpPr/>
          <p:nvPr/>
        </p:nvSpPr>
        <p:spPr>
          <a:xfrm rot="18743452">
            <a:off x="10786380" y="4544122"/>
            <a:ext cx="358396" cy="37493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0745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94E7AB-3D07-489F-B54B-145E3ECD99E0}"/>
              </a:ext>
            </a:extLst>
          </p:cNvPr>
          <p:cNvPicPr>
            <a:picLocks noChangeAspect="1"/>
          </p:cNvPicPr>
          <p:nvPr/>
        </p:nvPicPr>
        <p:blipFill rotWithShape="1">
          <a:blip r:embed="rId2"/>
          <a:srcRect l="15937" t="32179" r="52548" b="30000"/>
          <a:stretch/>
        </p:blipFill>
        <p:spPr>
          <a:xfrm>
            <a:off x="782516" y="2259623"/>
            <a:ext cx="5453225" cy="3681241"/>
          </a:xfrm>
          <a:prstGeom prst="rect">
            <a:avLst/>
          </a:prstGeom>
        </p:spPr>
      </p:pic>
      <p:pic>
        <p:nvPicPr>
          <p:cNvPr id="5" name="Picture 4">
            <a:extLst>
              <a:ext uri="{FF2B5EF4-FFF2-40B4-BE49-F238E27FC236}">
                <a16:creationId xmlns:a16="http://schemas.microsoft.com/office/drawing/2014/main" id="{1AF5A1A0-0C8C-462F-94C3-A2099E2662A8}"/>
              </a:ext>
            </a:extLst>
          </p:cNvPr>
          <p:cNvPicPr>
            <a:picLocks noChangeAspect="1"/>
          </p:cNvPicPr>
          <p:nvPr/>
        </p:nvPicPr>
        <p:blipFill rotWithShape="1">
          <a:blip r:embed="rId3"/>
          <a:srcRect l="15793" t="36795" r="55433" b="25513"/>
          <a:stretch/>
        </p:blipFill>
        <p:spPr>
          <a:xfrm>
            <a:off x="6356835" y="2259623"/>
            <a:ext cx="5187463" cy="3822342"/>
          </a:xfrm>
          <a:prstGeom prst="rect">
            <a:avLst/>
          </a:prstGeom>
        </p:spPr>
      </p:pic>
      <p:sp>
        <p:nvSpPr>
          <p:cNvPr id="4" name="TextBox 3">
            <a:extLst>
              <a:ext uri="{FF2B5EF4-FFF2-40B4-BE49-F238E27FC236}">
                <a16:creationId xmlns:a16="http://schemas.microsoft.com/office/drawing/2014/main" id="{30F00972-E644-46B6-BDE5-CE3EF88BCC7E}"/>
              </a:ext>
            </a:extLst>
          </p:cNvPr>
          <p:cNvSpPr txBox="1"/>
          <p:nvPr/>
        </p:nvSpPr>
        <p:spPr>
          <a:xfrm>
            <a:off x="782516" y="436293"/>
            <a:ext cx="3886199" cy="430887"/>
          </a:xfrm>
          <a:prstGeom prst="rect">
            <a:avLst/>
          </a:prstGeom>
          <a:solidFill>
            <a:schemeClr val="accent1"/>
          </a:solidFill>
        </p:spPr>
        <p:txBody>
          <a:bodyPr wrap="square" rtlCol="0">
            <a:spAutoFit/>
          </a:bodyPr>
          <a:lstStyle/>
          <a:p>
            <a:r>
              <a:rPr lang="en-US" sz="2200" b="1" dirty="0">
                <a:solidFill>
                  <a:schemeClr val="bg1"/>
                </a:solidFill>
                <a:latin typeface="Aharoni" panose="02010803020104030203" pitchFamily="2" charset="-79"/>
                <a:cs typeface="Aharoni" panose="02010803020104030203" pitchFamily="2" charset="-79"/>
              </a:rPr>
              <a:t>Plots of weather conditions</a:t>
            </a:r>
          </a:p>
        </p:txBody>
      </p:sp>
      <p:sp>
        <p:nvSpPr>
          <p:cNvPr id="6" name="TextBox 5">
            <a:extLst>
              <a:ext uri="{FF2B5EF4-FFF2-40B4-BE49-F238E27FC236}">
                <a16:creationId xmlns:a16="http://schemas.microsoft.com/office/drawing/2014/main" id="{7082CB57-A758-4495-8BF0-901FDBE272AA}"/>
              </a:ext>
            </a:extLst>
          </p:cNvPr>
          <p:cNvSpPr txBox="1"/>
          <p:nvPr/>
        </p:nvSpPr>
        <p:spPr>
          <a:xfrm>
            <a:off x="782516" y="1107245"/>
            <a:ext cx="8317522" cy="553998"/>
          </a:xfrm>
          <a:prstGeom prst="rect">
            <a:avLst/>
          </a:prstGeom>
          <a:solidFill>
            <a:schemeClr val="bg1">
              <a:lumMod val="95000"/>
            </a:schemeClr>
          </a:solidFill>
        </p:spPr>
        <p:txBody>
          <a:bodyPr wrap="square" rtlCol="0">
            <a:spAutoFit/>
          </a:bodyPr>
          <a:lstStyle/>
          <a:p>
            <a:r>
              <a:rPr lang="en-US" sz="1500" dirty="0"/>
              <a:t>Air pollution is largely affected by weather conditions like, windy conditions on a particular day can effect air quality in a much rapid way as compared to rainy day.</a:t>
            </a:r>
          </a:p>
        </p:txBody>
      </p:sp>
    </p:spTree>
    <p:extLst>
      <p:ext uri="{BB962C8B-B14F-4D97-AF65-F5344CB8AC3E}">
        <p14:creationId xmlns:p14="http://schemas.microsoft.com/office/powerpoint/2010/main" val="15910066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4"/>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22</a:t>
            </a:fld>
            <a:endParaRPr>
              <a:solidFill>
                <a:schemeClr val="lt1"/>
              </a:solidFill>
            </a:endParaRPr>
          </a:p>
        </p:txBody>
      </p:sp>
      <p:pic>
        <p:nvPicPr>
          <p:cNvPr id="3" name="Picture 2">
            <a:extLst>
              <a:ext uri="{FF2B5EF4-FFF2-40B4-BE49-F238E27FC236}">
                <a16:creationId xmlns:a16="http://schemas.microsoft.com/office/drawing/2014/main" id="{CA20861C-480E-407A-8668-4A9D97BF5382}"/>
              </a:ext>
            </a:extLst>
          </p:cNvPr>
          <p:cNvPicPr>
            <a:picLocks noChangeAspect="1"/>
          </p:cNvPicPr>
          <p:nvPr/>
        </p:nvPicPr>
        <p:blipFill rotWithShape="1">
          <a:blip r:embed="rId3"/>
          <a:srcRect l="6635" t="23974" r="60481" b="61539"/>
          <a:stretch/>
        </p:blipFill>
        <p:spPr>
          <a:xfrm>
            <a:off x="325315" y="1192492"/>
            <a:ext cx="4222177" cy="1046284"/>
          </a:xfrm>
          <a:prstGeom prst="rect">
            <a:avLst/>
          </a:prstGeom>
        </p:spPr>
      </p:pic>
      <p:pic>
        <p:nvPicPr>
          <p:cNvPr id="5" name="Picture 4">
            <a:extLst>
              <a:ext uri="{FF2B5EF4-FFF2-40B4-BE49-F238E27FC236}">
                <a16:creationId xmlns:a16="http://schemas.microsoft.com/office/drawing/2014/main" id="{B8D5A19A-4283-42A6-82B4-933D511682C9}"/>
              </a:ext>
            </a:extLst>
          </p:cNvPr>
          <p:cNvPicPr>
            <a:picLocks noChangeAspect="1"/>
          </p:cNvPicPr>
          <p:nvPr/>
        </p:nvPicPr>
        <p:blipFill rotWithShape="1">
          <a:blip r:embed="rId3"/>
          <a:srcRect l="6562" t="53974" r="53414" b="29615"/>
          <a:stretch/>
        </p:blipFill>
        <p:spPr>
          <a:xfrm>
            <a:off x="325315" y="2443477"/>
            <a:ext cx="5375333" cy="1239716"/>
          </a:xfrm>
          <a:prstGeom prst="rect">
            <a:avLst/>
          </a:prstGeom>
        </p:spPr>
      </p:pic>
      <p:sp>
        <p:nvSpPr>
          <p:cNvPr id="17" name="TextBox 16">
            <a:extLst>
              <a:ext uri="{FF2B5EF4-FFF2-40B4-BE49-F238E27FC236}">
                <a16:creationId xmlns:a16="http://schemas.microsoft.com/office/drawing/2014/main" id="{08478BBC-602C-400B-88FB-B3E739069591}"/>
              </a:ext>
            </a:extLst>
          </p:cNvPr>
          <p:cNvSpPr txBox="1"/>
          <p:nvPr/>
        </p:nvSpPr>
        <p:spPr>
          <a:xfrm>
            <a:off x="4688169" y="211016"/>
            <a:ext cx="611944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rPr>
              <a:t>HERE comes the ML part</a:t>
            </a:r>
            <a:endParaRPr kumimoji="0" lang="en-IN" sz="54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endParaRPr>
          </a:p>
        </p:txBody>
      </p:sp>
      <p:pic>
        <p:nvPicPr>
          <p:cNvPr id="9" name="Picture 8">
            <a:extLst>
              <a:ext uri="{FF2B5EF4-FFF2-40B4-BE49-F238E27FC236}">
                <a16:creationId xmlns:a16="http://schemas.microsoft.com/office/drawing/2014/main" id="{74B27A7E-8A0B-49E3-B785-EAC5EF3F6C3C}"/>
              </a:ext>
            </a:extLst>
          </p:cNvPr>
          <p:cNvPicPr>
            <a:picLocks noChangeAspect="1"/>
          </p:cNvPicPr>
          <p:nvPr/>
        </p:nvPicPr>
        <p:blipFill rotWithShape="1">
          <a:blip r:embed="rId4"/>
          <a:srcRect l="6779" t="35769" r="48365" b="26539"/>
          <a:stretch/>
        </p:blipFill>
        <p:spPr>
          <a:xfrm>
            <a:off x="325315" y="3887894"/>
            <a:ext cx="5770685" cy="2727623"/>
          </a:xfrm>
          <a:prstGeom prst="rect">
            <a:avLst/>
          </a:prstGeom>
        </p:spPr>
      </p:pic>
      <p:sp>
        <p:nvSpPr>
          <p:cNvPr id="20" name="TextBox 19">
            <a:extLst>
              <a:ext uri="{FF2B5EF4-FFF2-40B4-BE49-F238E27FC236}">
                <a16:creationId xmlns:a16="http://schemas.microsoft.com/office/drawing/2014/main" id="{832973DB-209F-4943-8555-93D3C3D91207}"/>
              </a:ext>
            </a:extLst>
          </p:cNvPr>
          <p:cNvSpPr txBox="1"/>
          <p:nvPr/>
        </p:nvSpPr>
        <p:spPr>
          <a:xfrm>
            <a:off x="4547492" y="1838666"/>
            <a:ext cx="33147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rPr>
              <a:t>Necessary libraries</a:t>
            </a:r>
            <a:endParaRPr kumimoji="0" lang="en-IN"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endParaRPr>
          </a:p>
        </p:txBody>
      </p:sp>
      <p:sp>
        <p:nvSpPr>
          <p:cNvPr id="21" name="TextBox 20">
            <a:extLst>
              <a:ext uri="{FF2B5EF4-FFF2-40B4-BE49-F238E27FC236}">
                <a16:creationId xmlns:a16="http://schemas.microsoft.com/office/drawing/2014/main" id="{4C00BB89-9B8E-45C3-9684-D556025D720E}"/>
              </a:ext>
            </a:extLst>
          </p:cNvPr>
          <p:cNvSpPr txBox="1"/>
          <p:nvPr/>
        </p:nvSpPr>
        <p:spPr>
          <a:xfrm>
            <a:off x="5700648" y="3283083"/>
            <a:ext cx="33147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latin typeface="Amatic SC" panose="00000500000000000000" pitchFamily="2" charset="-79"/>
                <a:cs typeface="Amatic SC" panose="00000500000000000000" pitchFamily="2" charset="-79"/>
              </a:rPr>
              <a:t>Slicing, Splitting data</a:t>
            </a:r>
            <a:endParaRPr kumimoji="0" lang="en-IN"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endParaRPr>
          </a:p>
        </p:txBody>
      </p:sp>
      <p:sp>
        <p:nvSpPr>
          <p:cNvPr id="22" name="TextBox 21">
            <a:extLst>
              <a:ext uri="{FF2B5EF4-FFF2-40B4-BE49-F238E27FC236}">
                <a16:creationId xmlns:a16="http://schemas.microsoft.com/office/drawing/2014/main" id="{3048CCB5-FCC6-4DF5-864D-1A0D9AC18470}"/>
              </a:ext>
            </a:extLst>
          </p:cNvPr>
          <p:cNvSpPr txBox="1"/>
          <p:nvPr/>
        </p:nvSpPr>
        <p:spPr>
          <a:xfrm>
            <a:off x="6096000" y="3887894"/>
            <a:ext cx="193870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solidFill>
                <a:srgbClr val="FFFFFF"/>
              </a:solidFill>
              <a:latin typeface="Amatic SC" panose="00000500000000000000" pitchFamily="2" charset="-79"/>
              <a:cs typeface="Amatic SC" panose="000005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rgbClr val="FFFFFF"/>
                </a:solidFill>
                <a:latin typeface="Amatic SC" panose="00000500000000000000" pitchFamily="2" charset="-79"/>
                <a:cs typeface="Amatic SC" panose="00000500000000000000" pitchFamily="2" charset="-79"/>
              </a:rPr>
              <a:t>Model instantiation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rPr>
              <a:t>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noProof="0" dirty="0">
              <a:solidFill>
                <a:srgbClr val="FFFFFF"/>
              </a:solidFill>
              <a:latin typeface="Amatic SC" panose="00000500000000000000" pitchFamily="2" charset="-79"/>
              <a:cs typeface="Amatic SC" panose="000005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rPr>
              <a:t>prediction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matic SC" panose="00000500000000000000" pitchFamily="2" charset="-79"/>
                <a:ea typeface="+mn-ea"/>
                <a:cs typeface="Amatic SC" panose="00000500000000000000" pitchFamily="2" charset="-79"/>
              </a:rPr>
              <a:t>testing</a:t>
            </a:r>
          </a:p>
        </p:txBody>
      </p:sp>
    </p:spTree>
    <p:extLst>
      <p:ext uri="{BB962C8B-B14F-4D97-AF65-F5344CB8AC3E}">
        <p14:creationId xmlns:p14="http://schemas.microsoft.com/office/powerpoint/2010/main" val="42566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3.33333E-6 1.85185E-6 L 3.33333E-6 -0.07222 " pathEditMode="relative" rAng="0" ptsTypes="AA">
                                      <p:cBhvr>
                                        <p:cTn id="6" dur="250" accel="50000" decel="50000" autoRev="1" fill="hold">
                                          <p:stCondLst>
                                            <p:cond delay="0"/>
                                          </p:stCondLst>
                                        </p:cTn>
                                        <p:tgtEl>
                                          <p:spTgt spid="17"/>
                                        </p:tgtEl>
                                        <p:attrNameLst>
                                          <p:attrName>ppt_x</p:attrName>
                                          <p:attrName>ppt_y</p:attrName>
                                        </p:attrNameLst>
                                      </p:cBhvr>
                                      <p:rCtr x="0" y="-3611"/>
                                    </p:animMotion>
                                    <p:animRot by="1500000">
                                      <p:cBhvr>
                                        <p:cTn id="7" dur="125" fill="hold">
                                          <p:stCondLst>
                                            <p:cond delay="0"/>
                                          </p:stCondLst>
                                        </p:cTn>
                                        <p:tgtEl>
                                          <p:spTgt spid="17"/>
                                        </p:tgtEl>
                                        <p:attrNameLst>
                                          <p:attrName>r</p:attrName>
                                        </p:attrNameLst>
                                      </p:cBhvr>
                                    </p:animRot>
                                    <p:animRot by="-1500000">
                                      <p:cBhvr>
                                        <p:cTn id="8" dur="125" fill="hold">
                                          <p:stCondLst>
                                            <p:cond delay="125"/>
                                          </p:stCondLst>
                                        </p:cTn>
                                        <p:tgtEl>
                                          <p:spTgt spid="17"/>
                                        </p:tgtEl>
                                        <p:attrNameLst>
                                          <p:attrName>r</p:attrName>
                                        </p:attrNameLst>
                                      </p:cBhvr>
                                    </p:animRot>
                                    <p:animRot by="-1500000">
                                      <p:cBhvr>
                                        <p:cTn id="9" dur="125" fill="hold">
                                          <p:stCondLst>
                                            <p:cond delay="250"/>
                                          </p:stCondLst>
                                        </p:cTn>
                                        <p:tgtEl>
                                          <p:spTgt spid="17"/>
                                        </p:tgtEl>
                                        <p:attrNameLst>
                                          <p:attrName>r</p:attrName>
                                        </p:attrNameLst>
                                      </p:cBhvr>
                                    </p:animRot>
                                    <p:animRot by="1500000">
                                      <p:cBhvr>
                                        <p:cTn id="10" dur="125" fill="hold">
                                          <p:stCondLst>
                                            <p:cond delay="375"/>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9" name="Google Shape;1759;p28"/>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23</a:t>
            </a:fld>
            <a:endParaRPr/>
          </a:p>
        </p:txBody>
      </p:sp>
      <p:sp>
        <p:nvSpPr>
          <p:cNvPr id="9" name="Google Shape;1753;p28">
            <a:extLst>
              <a:ext uri="{FF2B5EF4-FFF2-40B4-BE49-F238E27FC236}">
                <a16:creationId xmlns:a16="http://schemas.microsoft.com/office/drawing/2014/main" id="{8EB28D7C-D341-4282-81CF-F3FDD872630E}"/>
              </a:ext>
            </a:extLst>
          </p:cNvPr>
          <p:cNvSpPr txBox="1">
            <a:spLocks/>
          </p:cNvSpPr>
          <p:nvPr/>
        </p:nvSpPr>
        <p:spPr>
          <a:xfrm>
            <a:off x="2379300" y="1571624"/>
            <a:ext cx="7433400" cy="8949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1pPr>
            <a:lvl2pPr marR="0" lvl="1"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2pPr>
            <a:lvl3pPr marR="0" lvl="2"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3pPr>
            <a:lvl4pPr marR="0" lvl="3"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4pPr>
            <a:lvl5pPr marR="0" lvl="4"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5pPr>
            <a:lvl6pPr marR="0" lvl="5"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6pPr>
            <a:lvl7pPr marR="0" lvl="6"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7pPr>
            <a:lvl8pPr marR="0" lvl="7"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8pPr>
            <a:lvl9pPr marR="0" lvl="8" algn="l" rtl="0">
              <a:lnSpc>
                <a:spcPct val="90000"/>
              </a:lnSpc>
              <a:spcBef>
                <a:spcPts val="0"/>
              </a:spcBef>
              <a:spcAft>
                <a:spcPts val="0"/>
              </a:spcAft>
              <a:buClr>
                <a:schemeClr val="accent1"/>
              </a:buClr>
              <a:buSzPts val="3400"/>
              <a:buFont typeface="Amatic SC"/>
              <a:buNone/>
              <a:defRPr sz="3400" b="1" i="0" u="none" strike="noStrike" cap="none">
                <a:solidFill>
                  <a:schemeClr val="accent1"/>
                </a:solidFill>
                <a:latin typeface="Amatic SC"/>
                <a:ea typeface="Amatic SC"/>
                <a:cs typeface="Amatic SC"/>
                <a:sym typeface="Amatic SC"/>
              </a:defRPr>
            </a:lvl9pPr>
          </a:lstStyle>
          <a:p>
            <a:pPr algn="ctr"/>
            <a:r>
              <a:rPr lang="en-US" sz="4800" b="0" kern="0" dirty="0"/>
              <a:t>L</a:t>
            </a:r>
            <a:r>
              <a:rPr lang="en" sz="4800" b="0" kern="0" dirty="0"/>
              <a:t>et’s look at the </a:t>
            </a:r>
            <a:r>
              <a:rPr lang="en" sz="4800" kern="0" dirty="0"/>
              <a:t>Metric</a:t>
            </a:r>
          </a:p>
        </p:txBody>
      </p:sp>
      <p:pic>
        <p:nvPicPr>
          <p:cNvPr id="3" name="Picture 2">
            <a:extLst>
              <a:ext uri="{FF2B5EF4-FFF2-40B4-BE49-F238E27FC236}">
                <a16:creationId xmlns:a16="http://schemas.microsoft.com/office/drawing/2014/main" id="{D77B2C7B-4B90-49D6-8513-7B4E2F7B9C2F}"/>
              </a:ext>
            </a:extLst>
          </p:cNvPr>
          <p:cNvPicPr>
            <a:picLocks noChangeAspect="1"/>
          </p:cNvPicPr>
          <p:nvPr/>
        </p:nvPicPr>
        <p:blipFill rotWithShape="1">
          <a:blip r:embed="rId3"/>
          <a:srcRect l="6563" t="33194" r="52812" b="42500"/>
          <a:stretch/>
        </p:blipFill>
        <p:spPr>
          <a:xfrm>
            <a:off x="471899" y="2895600"/>
            <a:ext cx="5490751" cy="1847850"/>
          </a:xfrm>
          <a:prstGeom prst="rect">
            <a:avLst/>
          </a:prstGeom>
        </p:spPr>
      </p:pic>
      <p:pic>
        <p:nvPicPr>
          <p:cNvPr id="5" name="Picture 4">
            <a:extLst>
              <a:ext uri="{FF2B5EF4-FFF2-40B4-BE49-F238E27FC236}">
                <a16:creationId xmlns:a16="http://schemas.microsoft.com/office/drawing/2014/main" id="{1016DE79-087F-4D1C-B6E1-CDB42C9C77B4}"/>
              </a:ext>
            </a:extLst>
          </p:cNvPr>
          <p:cNvPicPr>
            <a:picLocks noChangeAspect="1"/>
          </p:cNvPicPr>
          <p:nvPr/>
        </p:nvPicPr>
        <p:blipFill rotWithShape="1">
          <a:blip r:embed="rId4"/>
          <a:srcRect l="7422" t="27639" r="50000" b="16666"/>
          <a:stretch/>
        </p:blipFill>
        <p:spPr>
          <a:xfrm>
            <a:off x="5962650" y="2543174"/>
            <a:ext cx="5632554" cy="4144321"/>
          </a:xfrm>
          <a:prstGeom prst="rect">
            <a:avLst/>
          </a:prstGeom>
        </p:spPr>
      </p:pic>
    </p:spTree>
    <p:extLst>
      <p:ext uri="{BB962C8B-B14F-4D97-AF65-F5344CB8AC3E}">
        <p14:creationId xmlns:p14="http://schemas.microsoft.com/office/powerpoint/2010/main" val="2923406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afterEffect">
                                  <p:stCondLst>
                                    <p:cond delay="0"/>
                                  </p:stCondLst>
                                  <p:iterate type="lt">
                                    <p:tmPct val="4000"/>
                                  </p:iterate>
                                  <p:childTnLst>
                                    <p:set>
                                      <p:cBhvr override="childStyle">
                                        <p:cTn id="6" dur="500" fill="hold"/>
                                        <p:tgtEl>
                                          <p:spTgt spid="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4"/>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solidFill>
                  <a:schemeClr val="lt1"/>
                </a:solidFill>
              </a:rPr>
              <a:pPr/>
              <a:t>24</a:t>
            </a:fld>
            <a:endParaRPr>
              <a:solidFill>
                <a:schemeClr val="lt1"/>
              </a:solidFill>
            </a:endParaRPr>
          </a:p>
        </p:txBody>
      </p:sp>
      <p:grpSp>
        <p:nvGrpSpPr>
          <p:cNvPr id="1846" name="Google Shape;1846;p34"/>
          <p:cNvGrpSpPr/>
          <p:nvPr/>
        </p:nvGrpSpPr>
        <p:grpSpPr>
          <a:xfrm>
            <a:off x="3974800" y="1654839"/>
            <a:ext cx="7129885" cy="4077746"/>
            <a:chOff x="1177450" y="241631"/>
            <a:chExt cx="6173152" cy="3616776"/>
          </a:xfrm>
        </p:grpSpPr>
        <p:sp>
          <p:nvSpPr>
            <p:cNvPr id="1847" name="Google Shape;184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a:effectLst>
              <a:outerShdw dist="19050" dir="5400000" algn="bl" rotWithShape="0">
                <a:schemeClr val="dk1">
                  <a:alpha val="20000"/>
                </a:schemeClr>
              </a:outerShdw>
            </a:effectLst>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a:effectLst>
              <a:outerShdw dist="19050" dir="5400000" algn="bl" rotWithShape="0">
                <a:schemeClr val="dk1">
                  <a:alpha val="20000"/>
                </a:schemeClr>
              </a:outerShdw>
            </a:effectLst>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852" name="Google Shape;1852;p34"/>
          <p:cNvSpPr txBox="1">
            <a:spLocks noGrp="1"/>
          </p:cNvSpPr>
          <p:nvPr>
            <p:ph type="body" idx="4294967295"/>
          </p:nvPr>
        </p:nvSpPr>
        <p:spPr>
          <a:xfrm>
            <a:off x="857268" y="1332668"/>
            <a:ext cx="2826000" cy="4346262"/>
          </a:xfrm>
          <a:prstGeom prst="rect">
            <a:avLst/>
          </a:prstGeom>
        </p:spPr>
        <p:txBody>
          <a:bodyPr spcFirstLastPara="1" wrap="square" lIns="0" tIns="0" rIns="0" bIns="0" anchor="ctr" anchorCtr="0">
            <a:noAutofit/>
          </a:bodyPr>
          <a:lstStyle/>
          <a:p>
            <a:pPr marL="0" indent="0">
              <a:buNone/>
            </a:pPr>
            <a:r>
              <a:rPr lang="en" sz="4533" b="1" dirty="0">
                <a:solidFill>
                  <a:schemeClr val="lt1"/>
                </a:solidFill>
                <a:latin typeface="Amatic SC"/>
                <a:ea typeface="Amatic SC"/>
                <a:cs typeface="Amatic SC"/>
                <a:sym typeface="Amatic SC"/>
              </a:rPr>
              <a:t>Desktop project</a:t>
            </a:r>
            <a:endParaRPr sz="4533" b="1" dirty="0">
              <a:solidFill>
                <a:schemeClr val="lt1"/>
              </a:solidFill>
              <a:latin typeface="Amatic SC"/>
              <a:ea typeface="Amatic SC"/>
              <a:cs typeface="Amatic SC"/>
              <a:sym typeface="Amatic SC"/>
            </a:endParaRPr>
          </a:p>
          <a:p>
            <a:pPr marL="0" indent="0">
              <a:spcBef>
                <a:spcPts val="1067"/>
              </a:spcBef>
              <a:spcAft>
                <a:spcPts val="1067"/>
              </a:spcAft>
              <a:buNone/>
            </a:pPr>
            <a:r>
              <a:rPr lang="en-US" dirty="0"/>
              <a:t>It’ll be the front end for rest of the world.</a:t>
            </a:r>
          </a:p>
          <a:p>
            <a:pPr marL="0" indent="0">
              <a:spcBef>
                <a:spcPts val="1067"/>
              </a:spcBef>
              <a:spcAft>
                <a:spcPts val="1067"/>
              </a:spcAft>
              <a:buNone/>
            </a:pPr>
            <a:r>
              <a:rPr lang="en-US" dirty="0"/>
              <a:t>A reminder!</a:t>
            </a:r>
            <a:endParaRPr dirty="0"/>
          </a:p>
        </p:txBody>
      </p:sp>
      <p:pic>
        <p:nvPicPr>
          <p:cNvPr id="5" name="Picture 4">
            <a:extLst>
              <a:ext uri="{FF2B5EF4-FFF2-40B4-BE49-F238E27FC236}">
                <a16:creationId xmlns:a16="http://schemas.microsoft.com/office/drawing/2014/main" id="{A07EA3A1-842A-48CD-8293-848AC37E4DBA}"/>
              </a:ext>
            </a:extLst>
          </p:cNvPr>
          <p:cNvPicPr>
            <a:picLocks noChangeAspect="1"/>
          </p:cNvPicPr>
          <p:nvPr/>
        </p:nvPicPr>
        <p:blipFill rotWithShape="1">
          <a:blip r:embed="rId3"/>
          <a:srcRect t="4042"/>
          <a:stretch/>
        </p:blipFill>
        <p:spPr>
          <a:xfrm>
            <a:off x="4765350" y="1881554"/>
            <a:ext cx="5548028" cy="342899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846"/>
                                        </p:tgtEl>
                                        <p:attrNameLst>
                                          <p:attrName>r</p:attrName>
                                        </p:attrNameLst>
                                      </p:cBhvr>
                                    </p:animRot>
                                    <p:animRot by="-240000">
                                      <p:cBhvr>
                                        <p:cTn id="7" dur="200" fill="hold">
                                          <p:stCondLst>
                                            <p:cond delay="200"/>
                                          </p:stCondLst>
                                        </p:cTn>
                                        <p:tgtEl>
                                          <p:spTgt spid="1846"/>
                                        </p:tgtEl>
                                        <p:attrNameLst>
                                          <p:attrName>r</p:attrName>
                                        </p:attrNameLst>
                                      </p:cBhvr>
                                    </p:animRot>
                                    <p:animRot by="240000">
                                      <p:cBhvr>
                                        <p:cTn id="8" dur="200" fill="hold">
                                          <p:stCondLst>
                                            <p:cond delay="400"/>
                                          </p:stCondLst>
                                        </p:cTn>
                                        <p:tgtEl>
                                          <p:spTgt spid="1846"/>
                                        </p:tgtEl>
                                        <p:attrNameLst>
                                          <p:attrName>r</p:attrName>
                                        </p:attrNameLst>
                                      </p:cBhvr>
                                    </p:animRot>
                                    <p:animRot by="-240000">
                                      <p:cBhvr>
                                        <p:cTn id="9" dur="200" fill="hold">
                                          <p:stCondLst>
                                            <p:cond delay="600"/>
                                          </p:stCondLst>
                                        </p:cTn>
                                        <p:tgtEl>
                                          <p:spTgt spid="1846"/>
                                        </p:tgtEl>
                                        <p:attrNameLst>
                                          <p:attrName>r</p:attrName>
                                        </p:attrNameLst>
                                      </p:cBhvr>
                                    </p:animRot>
                                    <p:animRot by="120000">
                                      <p:cBhvr>
                                        <p:cTn id="10" dur="200" fill="hold">
                                          <p:stCondLst>
                                            <p:cond delay="800"/>
                                          </p:stCondLst>
                                        </p:cTn>
                                        <p:tgtEl>
                                          <p:spTgt spid="18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522A9D-61E3-4C4C-84D6-03C8B8C6D3D0}"/>
              </a:ext>
            </a:extLst>
          </p:cNvPr>
          <p:cNvSpPr>
            <a:spLocks noGrp="1"/>
          </p:cNvSpPr>
          <p:nvPr>
            <p:ph type="sldNum" idx="12"/>
          </p:nvPr>
        </p:nvSpPr>
        <p:spPr/>
        <p:txBody>
          <a:bodyPr/>
          <a:lstStyle/>
          <a:p>
            <a:fld id="{00000000-1234-1234-1234-123412341234}" type="slidenum">
              <a:rPr lang="en" smtClean="0"/>
              <a:pPr/>
              <a:t>25</a:t>
            </a:fld>
            <a:endParaRPr lang="en"/>
          </a:p>
        </p:txBody>
      </p:sp>
      <p:grpSp>
        <p:nvGrpSpPr>
          <p:cNvPr id="3" name="Google Shape;1846;p34">
            <a:extLst>
              <a:ext uri="{FF2B5EF4-FFF2-40B4-BE49-F238E27FC236}">
                <a16:creationId xmlns:a16="http://schemas.microsoft.com/office/drawing/2014/main" id="{1186490A-A262-4286-AB41-8937D5EC79F1}"/>
              </a:ext>
            </a:extLst>
          </p:cNvPr>
          <p:cNvGrpSpPr/>
          <p:nvPr/>
        </p:nvGrpSpPr>
        <p:grpSpPr>
          <a:xfrm>
            <a:off x="3974800" y="1654839"/>
            <a:ext cx="7129885" cy="4077746"/>
            <a:chOff x="1177450" y="241631"/>
            <a:chExt cx="6173152" cy="3616776"/>
          </a:xfrm>
        </p:grpSpPr>
        <p:sp>
          <p:nvSpPr>
            <p:cNvPr id="4" name="Google Shape;1847;p34">
              <a:extLst>
                <a:ext uri="{FF2B5EF4-FFF2-40B4-BE49-F238E27FC236}">
                  <a16:creationId xmlns:a16="http://schemas.microsoft.com/office/drawing/2014/main" id="{02E577D6-64CF-4A06-8AED-0A61333E6F7D}"/>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a:noFill/>
            </a:ln>
            <a:effectLst>
              <a:outerShdw dist="19050" dir="5400000" algn="bl" rotWithShape="0">
                <a:schemeClr val="dk1">
                  <a:alpha val="20000"/>
                </a:schemeClr>
              </a:outerShdw>
            </a:effectLst>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 name="Google Shape;1848;p34">
              <a:extLst>
                <a:ext uri="{FF2B5EF4-FFF2-40B4-BE49-F238E27FC236}">
                  <a16:creationId xmlns:a16="http://schemas.microsoft.com/office/drawing/2014/main" id="{31DAA143-AD4D-4961-9448-87097D43F521}"/>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a:effectLst>
              <a:outerShdw dist="19050" dir="5400000" algn="bl" rotWithShape="0">
                <a:schemeClr val="dk1">
                  <a:alpha val="20000"/>
                </a:schemeClr>
              </a:outerShdw>
            </a:effectLst>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6" name="Google Shape;1849;p34">
              <a:extLst>
                <a:ext uri="{FF2B5EF4-FFF2-40B4-BE49-F238E27FC236}">
                  <a16:creationId xmlns:a16="http://schemas.microsoft.com/office/drawing/2014/main" id="{EC73A8C9-FC6B-4575-A435-6AA9AD26C91E}"/>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dk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7" name="Google Shape;1850;p34">
              <a:extLst>
                <a:ext uri="{FF2B5EF4-FFF2-40B4-BE49-F238E27FC236}">
                  <a16:creationId xmlns:a16="http://schemas.microsoft.com/office/drawing/2014/main" id="{0868A6D9-4C87-4B1C-9181-B2918ACEB31F}"/>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9" name="Picture 8">
            <a:hlinkClick r:id="rId2"/>
            <a:extLst>
              <a:ext uri="{FF2B5EF4-FFF2-40B4-BE49-F238E27FC236}">
                <a16:creationId xmlns:a16="http://schemas.microsoft.com/office/drawing/2014/main" id="{3452AC71-FAF6-4706-AF55-C5FD256314BD}"/>
              </a:ext>
            </a:extLst>
          </p:cNvPr>
          <p:cNvPicPr>
            <a:picLocks noChangeAspect="1"/>
          </p:cNvPicPr>
          <p:nvPr/>
        </p:nvPicPr>
        <p:blipFill rotWithShape="1">
          <a:blip r:embed="rId3">
            <a:extLst>
              <a:ext uri="{28A0092B-C50C-407E-A947-70E740481C1C}">
                <a14:useLocalDpi xmlns:a14="http://schemas.microsoft.com/office/drawing/2010/main" val="0"/>
              </a:ext>
            </a:extLst>
          </a:blip>
          <a:srcRect t="4211"/>
          <a:stretch/>
        </p:blipFill>
        <p:spPr>
          <a:xfrm>
            <a:off x="4769280" y="1878238"/>
            <a:ext cx="5540923" cy="3437792"/>
          </a:xfrm>
          <a:prstGeom prst="rect">
            <a:avLst/>
          </a:prstGeom>
        </p:spPr>
      </p:pic>
      <p:sp>
        <p:nvSpPr>
          <p:cNvPr id="10" name="Google Shape;1852;p34">
            <a:extLst>
              <a:ext uri="{FF2B5EF4-FFF2-40B4-BE49-F238E27FC236}">
                <a16:creationId xmlns:a16="http://schemas.microsoft.com/office/drawing/2014/main" id="{7F0B35E5-A8FD-426D-B1C6-69B2493B23DD}"/>
              </a:ext>
            </a:extLst>
          </p:cNvPr>
          <p:cNvSpPr txBox="1">
            <a:spLocks/>
          </p:cNvSpPr>
          <p:nvPr/>
        </p:nvSpPr>
        <p:spPr>
          <a:xfrm>
            <a:off x="712277" y="1094375"/>
            <a:ext cx="3116432" cy="434626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0" indent="0">
              <a:buFont typeface="Encode Sans Semi Condensed Light"/>
              <a:buNone/>
            </a:pPr>
            <a:r>
              <a:rPr lang="en-US" sz="3000" b="1" kern="0" dirty="0">
                <a:solidFill>
                  <a:schemeClr val="lt1"/>
                </a:solidFill>
                <a:latin typeface="Amatic SC"/>
                <a:ea typeface="Amatic SC"/>
                <a:cs typeface="Amatic SC"/>
                <a:sym typeface="Amatic SC"/>
              </a:rPr>
              <a:t>See the air and weather around yourself</a:t>
            </a:r>
          </a:p>
          <a:p>
            <a:pPr marL="0" indent="0">
              <a:buFont typeface="Encode Sans Semi Condensed Light"/>
              <a:buNone/>
            </a:pPr>
            <a:r>
              <a:rPr lang="en-US" sz="3000" b="1" kern="0" dirty="0">
                <a:solidFill>
                  <a:schemeClr val="lt1"/>
                </a:solidFill>
                <a:latin typeface="Amatic SC"/>
                <a:ea typeface="Amatic SC"/>
                <a:cs typeface="Amatic SC"/>
                <a:sym typeface="Amatic SC"/>
              </a:rPr>
              <a:t>Check it out live here </a:t>
            </a:r>
            <a:r>
              <a:rPr lang="en-US" sz="3000" b="1" kern="0" dirty="0">
                <a:solidFill>
                  <a:schemeClr val="lt1"/>
                </a:solidFill>
                <a:latin typeface="Amatic SC"/>
                <a:ea typeface="Amatic SC"/>
                <a:cs typeface="Amatic SC"/>
                <a:sym typeface="Wingdings" panose="05000000000000000000" pitchFamily="2" charset="2"/>
              </a:rPr>
              <a:t></a:t>
            </a:r>
            <a:endParaRPr lang="en-US" sz="3000" b="1" kern="0" dirty="0">
              <a:solidFill>
                <a:schemeClr val="lt1"/>
              </a:solidFill>
              <a:latin typeface="Amatic SC"/>
              <a:ea typeface="Amatic SC"/>
              <a:cs typeface="Amatic SC"/>
              <a:sym typeface="Amatic SC"/>
            </a:endParaRPr>
          </a:p>
        </p:txBody>
      </p:sp>
    </p:spTree>
    <p:extLst>
      <p:ext uri="{BB962C8B-B14F-4D97-AF65-F5344CB8AC3E}">
        <p14:creationId xmlns:p14="http://schemas.microsoft.com/office/powerpoint/2010/main" val="254262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338EEE-F414-4989-A873-807A820DC0FD}"/>
              </a:ext>
            </a:extLst>
          </p:cNvPr>
          <p:cNvSpPr>
            <a:spLocks noGrp="1"/>
          </p:cNvSpPr>
          <p:nvPr>
            <p:ph type="sldNum" idx="12"/>
          </p:nvPr>
        </p:nvSpPr>
        <p:spPr/>
        <p:txBody>
          <a:bodyPr/>
          <a:lstStyle/>
          <a:p>
            <a:fld id="{00000000-1234-1234-1234-123412341234}" type="slidenum">
              <a:rPr lang="en" smtClean="0"/>
              <a:pPr/>
              <a:t>26</a:t>
            </a:fld>
            <a:endParaRPr lang="en"/>
          </a:p>
        </p:txBody>
      </p:sp>
      <p:sp>
        <p:nvSpPr>
          <p:cNvPr id="4" name="Text Placeholder 1">
            <a:extLst>
              <a:ext uri="{FF2B5EF4-FFF2-40B4-BE49-F238E27FC236}">
                <a16:creationId xmlns:a16="http://schemas.microsoft.com/office/drawing/2014/main" id="{00087931-6B4A-48BB-838F-657A17844FAC}"/>
              </a:ext>
            </a:extLst>
          </p:cNvPr>
          <p:cNvSpPr txBox="1">
            <a:spLocks/>
          </p:cNvSpPr>
          <p:nvPr/>
        </p:nvSpPr>
        <p:spPr>
          <a:xfrm>
            <a:off x="263767" y="1544282"/>
            <a:ext cx="7200900" cy="8032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4400" b="1" kern="0" dirty="0">
                <a:latin typeface="Amatic SC" panose="00000500000000000000" pitchFamily="2" charset="-79"/>
                <a:cs typeface="Amatic SC" panose="00000500000000000000" pitchFamily="2" charset="-79"/>
              </a:rPr>
              <a:t>Insights</a:t>
            </a:r>
          </a:p>
        </p:txBody>
      </p:sp>
      <p:sp>
        <p:nvSpPr>
          <p:cNvPr id="5" name="Text Placeholder 1">
            <a:extLst>
              <a:ext uri="{FF2B5EF4-FFF2-40B4-BE49-F238E27FC236}">
                <a16:creationId xmlns:a16="http://schemas.microsoft.com/office/drawing/2014/main" id="{C02DB678-047D-4C36-8C23-789B3C8E7F16}"/>
              </a:ext>
            </a:extLst>
          </p:cNvPr>
          <p:cNvSpPr txBox="1">
            <a:spLocks/>
          </p:cNvSpPr>
          <p:nvPr/>
        </p:nvSpPr>
        <p:spPr>
          <a:xfrm>
            <a:off x="825741" y="2479197"/>
            <a:ext cx="8994533" cy="28345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2500" b="1" kern="0" dirty="0">
                <a:latin typeface="Amatic SC" panose="00000500000000000000" pitchFamily="2" charset="-79"/>
                <a:cs typeface="Amatic SC" panose="00000500000000000000" pitchFamily="2" charset="-79"/>
              </a:rPr>
              <a:t>Some of the insights from our analysis are:</a:t>
            </a:r>
          </a:p>
          <a:p>
            <a:r>
              <a:rPr lang="en-IN" sz="2500" b="1" kern="0" dirty="0">
                <a:latin typeface="Amatic SC" panose="00000500000000000000" pitchFamily="2" charset="-79"/>
                <a:cs typeface="Amatic SC" panose="00000500000000000000" pitchFamily="2" charset="-79"/>
              </a:rPr>
              <a:t>AQI is mostly affected by few of the features like pm2.5, pm10, co, no, so2</a:t>
            </a:r>
          </a:p>
          <a:p>
            <a:r>
              <a:rPr lang="en-IN" sz="2500" b="1" kern="0" dirty="0">
                <a:latin typeface="Amatic SC" panose="00000500000000000000" pitchFamily="2" charset="-79"/>
                <a:cs typeface="Amatic SC" panose="00000500000000000000" pitchFamily="2" charset="-79"/>
              </a:rPr>
              <a:t>Mostly capital cities have worse air  quality as compared to small towns</a:t>
            </a:r>
          </a:p>
          <a:p>
            <a:r>
              <a:rPr lang="en-IN" sz="2500" b="1" kern="0" dirty="0">
                <a:latin typeface="Amatic SC" panose="00000500000000000000" pitchFamily="2" charset="-79"/>
                <a:cs typeface="Amatic SC" panose="00000500000000000000" pitchFamily="2" charset="-79"/>
              </a:rPr>
              <a:t>When aqi is high, temperature also rises</a:t>
            </a:r>
          </a:p>
          <a:p>
            <a:r>
              <a:rPr lang="en-IN" sz="2500" b="1" kern="0" dirty="0">
                <a:latin typeface="Amatic SC" panose="00000500000000000000" pitchFamily="2" charset="-79"/>
                <a:cs typeface="Amatic SC" panose="00000500000000000000" pitchFamily="2" charset="-79"/>
              </a:rPr>
              <a:t>Overs past 5 years average aqi value for some cities has decreased a bit, which is a healthy sign</a:t>
            </a:r>
          </a:p>
          <a:p>
            <a:r>
              <a:rPr lang="en-IN" sz="2500" b="1" kern="0" dirty="0">
                <a:latin typeface="Amatic SC" panose="00000500000000000000" pitchFamily="2" charset="-79"/>
                <a:cs typeface="Amatic SC" panose="00000500000000000000" pitchFamily="2" charset="-79"/>
              </a:rPr>
              <a:t>Still for most of the cities, average aqi values rise every year in a particular season</a:t>
            </a:r>
          </a:p>
          <a:p>
            <a:r>
              <a:rPr lang="en-IN" sz="2500" b="1" kern="0" dirty="0">
                <a:latin typeface="Amatic SC" panose="00000500000000000000" pitchFamily="2" charset="-79"/>
                <a:cs typeface="Amatic SC" panose="00000500000000000000" pitchFamily="2" charset="-79"/>
              </a:rPr>
              <a:t> Weather also plays an important role in defining air quality at any place</a:t>
            </a:r>
          </a:p>
        </p:txBody>
      </p:sp>
      <p:sp>
        <p:nvSpPr>
          <p:cNvPr id="6" name="Text Placeholder 1">
            <a:extLst>
              <a:ext uri="{FF2B5EF4-FFF2-40B4-BE49-F238E27FC236}">
                <a16:creationId xmlns:a16="http://schemas.microsoft.com/office/drawing/2014/main" id="{B282B092-56B5-428B-83CA-27EDEA2460CC}"/>
              </a:ext>
            </a:extLst>
          </p:cNvPr>
          <p:cNvSpPr txBox="1">
            <a:spLocks/>
          </p:cNvSpPr>
          <p:nvPr/>
        </p:nvSpPr>
        <p:spPr>
          <a:xfrm>
            <a:off x="263767" y="5742344"/>
            <a:ext cx="5583119" cy="4100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IN" sz="2300" b="1" kern="0" dirty="0">
                <a:solidFill>
                  <a:schemeClr val="accent1"/>
                </a:solidFill>
                <a:latin typeface="Amatic SC" panose="00000500000000000000" pitchFamily="2" charset="-79"/>
                <a:cs typeface="Amatic SC" panose="00000500000000000000" pitchFamily="2" charset="-79"/>
              </a:rPr>
              <a:t>You can check our work here:</a:t>
            </a:r>
            <a:r>
              <a:rPr lang="en-IN" sz="2300" b="1" kern="0" dirty="0">
                <a:solidFill>
                  <a:schemeClr val="accent1"/>
                </a:solidFill>
                <a:latin typeface="Amatic SC" panose="00000500000000000000" pitchFamily="2" charset="-79"/>
                <a:cs typeface="Amatic SC" panose="00000500000000000000" pitchFamily="2" charset="-79"/>
                <a:hlinkClick r:id="rId2"/>
              </a:rPr>
              <a:t>Src1</a:t>
            </a:r>
            <a:r>
              <a:rPr lang="en-IN" sz="2300" b="1" kern="0" dirty="0">
                <a:solidFill>
                  <a:schemeClr val="accent1"/>
                </a:solidFill>
                <a:latin typeface="Amatic SC" panose="00000500000000000000" pitchFamily="2" charset="-79"/>
                <a:cs typeface="Amatic SC" panose="00000500000000000000" pitchFamily="2" charset="-79"/>
              </a:rPr>
              <a:t>   </a:t>
            </a:r>
            <a:r>
              <a:rPr lang="en-IN" sz="2300" b="1" kern="0" dirty="0">
                <a:solidFill>
                  <a:schemeClr val="accent1"/>
                </a:solidFill>
                <a:latin typeface="Amatic SC" panose="00000500000000000000" pitchFamily="2" charset="-79"/>
                <a:cs typeface="Amatic SC" panose="00000500000000000000" pitchFamily="2" charset="-79"/>
                <a:hlinkClick r:id="rId3"/>
              </a:rPr>
              <a:t>src2</a:t>
            </a:r>
            <a:r>
              <a:rPr lang="en-IN" sz="2300" b="1" kern="0" dirty="0">
                <a:solidFill>
                  <a:schemeClr val="accent1"/>
                </a:solidFill>
                <a:latin typeface="Amatic SC" panose="00000500000000000000" pitchFamily="2" charset="-79"/>
                <a:cs typeface="Amatic SC" panose="00000500000000000000" pitchFamily="2" charset="-79"/>
              </a:rPr>
              <a:t>   </a:t>
            </a:r>
            <a:r>
              <a:rPr lang="en-IN" sz="2300" b="1" kern="0" dirty="0">
                <a:solidFill>
                  <a:schemeClr val="accent1"/>
                </a:solidFill>
                <a:latin typeface="Amatic SC" panose="00000500000000000000" pitchFamily="2" charset="-79"/>
                <a:cs typeface="Amatic SC" panose="00000500000000000000" pitchFamily="2" charset="-79"/>
                <a:hlinkClick r:id="rId4"/>
              </a:rPr>
              <a:t>src3</a:t>
            </a:r>
            <a:r>
              <a:rPr lang="en-IN" sz="2300" b="1" kern="0" dirty="0">
                <a:solidFill>
                  <a:schemeClr val="accent1"/>
                </a:solidFill>
                <a:latin typeface="Amatic SC" panose="00000500000000000000" pitchFamily="2" charset="-79"/>
                <a:cs typeface="Amatic SC" panose="00000500000000000000" pitchFamily="2" charset="-79"/>
              </a:rPr>
              <a:t> 	</a:t>
            </a:r>
          </a:p>
        </p:txBody>
      </p:sp>
    </p:spTree>
    <p:extLst>
      <p:ext uri="{BB962C8B-B14F-4D97-AF65-F5344CB8AC3E}">
        <p14:creationId xmlns:p14="http://schemas.microsoft.com/office/powerpoint/2010/main" val="1240875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afterEffect">
                                  <p:stCondLst>
                                    <p:cond delay="0"/>
                                  </p:stCondLst>
                                  <p:childTnLst>
                                    <p:anim calcmode="discrete" valueType="str">
                                      <p:cBhvr override="childStyle">
                                        <p:cTn id="6"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B0DBE4-DC23-46BB-8404-A2CAAE22C5AB}"/>
              </a:ext>
            </a:extLst>
          </p:cNvPr>
          <p:cNvSpPr>
            <a:spLocks noGrp="1"/>
          </p:cNvSpPr>
          <p:nvPr>
            <p:ph type="sldNum" idx="12"/>
          </p:nvPr>
        </p:nvSpPr>
        <p:spPr/>
        <p:txBody>
          <a:bodyPr/>
          <a:lstStyle/>
          <a:p>
            <a:fld id="{00000000-1234-1234-1234-123412341234}" type="slidenum">
              <a:rPr lang="en" smtClean="0"/>
              <a:pPr/>
              <a:t>27</a:t>
            </a:fld>
            <a:endParaRPr lang="en"/>
          </a:p>
        </p:txBody>
      </p:sp>
      <p:sp>
        <p:nvSpPr>
          <p:cNvPr id="4" name="Text Placeholder 1">
            <a:extLst>
              <a:ext uri="{FF2B5EF4-FFF2-40B4-BE49-F238E27FC236}">
                <a16:creationId xmlns:a16="http://schemas.microsoft.com/office/drawing/2014/main" id="{7136B8D5-906B-4F5A-831A-491D8A93D5D2}"/>
              </a:ext>
            </a:extLst>
          </p:cNvPr>
          <p:cNvSpPr txBox="1">
            <a:spLocks/>
          </p:cNvSpPr>
          <p:nvPr/>
        </p:nvSpPr>
        <p:spPr>
          <a:xfrm>
            <a:off x="263767" y="1544282"/>
            <a:ext cx="7200900" cy="8032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None/>
            </a:pPr>
            <a:r>
              <a:rPr lang="en-IN" sz="4400" b="1" kern="0" dirty="0">
                <a:latin typeface="Amatic SC" panose="00000500000000000000" pitchFamily="2" charset="-79"/>
                <a:cs typeface="Amatic SC" panose="00000500000000000000" pitchFamily="2" charset="-79"/>
              </a:rPr>
              <a:t>Overcoming the challenges : Solution</a:t>
            </a:r>
          </a:p>
        </p:txBody>
      </p:sp>
      <p:sp>
        <p:nvSpPr>
          <p:cNvPr id="6" name="TextBox 5">
            <a:extLst>
              <a:ext uri="{FF2B5EF4-FFF2-40B4-BE49-F238E27FC236}">
                <a16:creationId xmlns:a16="http://schemas.microsoft.com/office/drawing/2014/main" id="{25A4096A-5AAC-4AC6-894B-2A1E78C7D864}"/>
              </a:ext>
            </a:extLst>
          </p:cNvPr>
          <p:cNvSpPr txBox="1"/>
          <p:nvPr/>
        </p:nvSpPr>
        <p:spPr>
          <a:xfrm>
            <a:off x="419832" y="2505670"/>
            <a:ext cx="9005521" cy="3123932"/>
          </a:xfrm>
          <a:prstGeom prst="rect">
            <a:avLst/>
          </a:prstGeom>
          <a:noFill/>
        </p:spPr>
        <p:txBody>
          <a:bodyPr wrap="square">
            <a:spAutoFit/>
          </a:bodyPr>
          <a:lstStyle/>
          <a:p>
            <a:pPr marL="800100" lvl="1" indent="-342900">
              <a:buFont typeface="Arial" panose="020B0604020202020204" pitchFamily="34" charset="0"/>
              <a:buChar char="•"/>
            </a:pPr>
            <a:r>
              <a:rPr lang="en-IN" sz="2500" b="1" kern="0" dirty="0">
                <a:latin typeface="Amatic SC" panose="00000500000000000000" pitchFamily="2" charset="-79"/>
                <a:cs typeface="Amatic SC" panose="00000500000000000000" pitchFamily="2" charset="-79"/>
              </a:rPr>
              <a:t>Making strict rules on the use of Electrostatic precipitators</a:t>
            </a:r>
          </a:p>
          <a:p>
            <a:pPr marL="800100" lvl="1" indent="-342900">
              <a:buFont typeface="Arial" panose="020B0604020202020204" pitchFamily="34" charset="0"/>
              <a:buChar char="•"/>
            </a:pPr>
            <a:r>
              <a:rPr lang="en-IN" sz="2500" b="1" kern="0" dirty="0">
                <a:latin typeface="Amatic SC" panose="00000500000000000000" pitchFamily="2" charset="-79"/>
                <a:cs typeface="Amatic SC" panose="00000500000000000000" pitchFamily="2" charset="-79"/>
              </a:rPr>
              <a:t>We can try a new alternate to existing fuels like petrol, diesel i.e. [calcium carbide + water], WHICH CAN YIELD ACETYLENE GAS WHICH IS HIGHLY FLAMMABLE WITH LOW CARBON EMISSION</a:t>
            </a:r>
          </a:p>
          <a:p>
            <a:pPr marL="800100" lvl="1" indent="-342900">
              <a:buFont typeface="Arial" panose="020B0604020202020204" pitchFamily="34" charset="0"/>
              <a:buChar char="•"/>
            </a:pPr>
            <a:r>
              <a:rPr lang="en-IN" sz="2500" b="1" kern="0" dirty="0">
                <a:latin typeface="Amatic SC" panose="00000500000000000000" pitchFamily="2" charset="-79"/>
                <a:cs typeface="Amatic SC" panose="00000500000000000000" pitchFamily="2" charset="-79"/>
              </a:rPr>
              <a:t>Good public </a:t>
            </a:r>
            <a:r>
              <a:rPr lang="en-US" sz="2500" b="1" kern="0" dirty="0">
                <a:latin typeface="Amatic SC" panose="00000500000000000000" pitchFamily="2" charset="-79"/>
                <a:cs typeface="Amatic SC" panose="00000500000000000000" pitchFamily="2" charset="-79"/>
              </a:rPr>
              <a:t>transportation would encourage people to use them</a:t>
            </a:r>
          </a:p>
          <a:p>
            <a:pPr marL="800100" lvl="1" indent="-342900">
              <a:buFont typeface="Arial" panose="020B0604020202020204" pitchFamily="34" charset="0"/>
              <a:buChar char="•"/>
            </a:pPr>
            <a:r>
              <a:rPr lang="en-US" sz="2500" b="1" kern="0" dirty="0">
                <a:latin typeface="Amatic SC" panose="00000500000000000000" pitchFamily="2" charset="-79"/>
                <a:cs typeface="Amatic SC" panose="00000500000000000000" pitchFamily="2" charset="-79"/>
              </a:rPr>
              <a:t>Increase independence from fossil fuels</a:t>
            </a:r>
            <a:endParaRPr lang="en-IN" sz="2500" b="1" kern="0" dirty="0">
              <a:latin typeface="Amatic SC" panose="00000500000000000000" pitchFamily="2" charset="-79"/>
              <a:cs typeface="Amatic SC" panose="00000500000000000000" pitchFamily="2" charset="-79"/>
            </a:endParaRPr>
          </a:p>
          <a:p>
            <a:pPr marL="800100" lvl="1" indent="-342900">
              <a:buFont typeface="Arial" panose="020B0604020202020204" pitchFamily="34" charset="0"/>
              <a:buChar char="•"/>
            </a:pPr>
            <a:r>
              <a:rPr lang="en-IN" sz="2500" b="1" kern="0" dirty="0">
                <a:latin typeface="Amatic SC" panose="00000500000000000000" pitchFamily="2" charset="-79"/>
                <a:cs typeface="Amatic SC" panose="00000500000000000000" pitchFamily="2" charset="-79"/>
              </a:rPr>
              <a:t>Afforestation and green muffler, using renewable sources of energy  </a:t>
            </a:r>
          </a:p>
          <a:p>
            <a:pPr marL="800100" lvl="1" indent="-342900">
              <a:buFont typeface="Arial" panose="020B0604020202020204" pitchFamily="34" charset="0"/>
              <a:buChar char="•"/>
            </a:pPr>
            <a:endParaRPr lang="en-IN" sz="2200" b="1" kern="0" dirty="0">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823573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afterEffect">
                                  <p:stCondLst>
                                    <p:cond delay="0"/>
                                  </p:stCondLst>
                                  <p:childTnLst>
                                    <p:anim calcmode="discrete" valueType="str">
                                      <p:cBhvr override="childStyle">
                                        <p:cTn id="6"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56DA662-702F-4C4A-9480-8B319D9AE68D}"/>
              </a:ext>
            </a:extLst>
          </p:cNvPr>
          <p:cNvSpPr>
            <a:spLocks noGrp="1"/>
          </p:cNvSpPr>
          <p:nvPr>
            <p:ph type="sldNum" idx="12"/>
          </p:nvPr>
        </p:nvSpPr>
        <p:spPr/>
        <p:txBody>
          <a:bodyPr/>
          <a:lstStyle/>
          <a:p>
            <a:fld id="{00000000-1234-1234-1234-123412341234}" type="slidenum">
              <a:rPr lang="en" smtClean="0"/>
              <a:pPr/>
              <a:t>28</a:t>
            </a:fld>
            <a:endParaRPr lang="en"/>
          </a:p>
        </p:txBody>
      </p:sp>
      <p:sp>
        <p:nvSpPr>
          <p:cNvPr id="4" name="Text Placeholder 1">
            <a:extLst>
              <a:ext uri="{FF2B5EF4-FFF2-40B4-BE49-F238E27FC236}">
                <a16:creationId xmlns:a16="http://schemas.microsoft.com/office/drawing/2014/main" id="{162A81FC-8990-4261-983E-D2BAE0F9CF7A}"/>
              </a:ext>
            </a:extLst>
          </p:cNvPr>
          <p:cNvSpPr txBox="1">
            <a:spLocks/>
          </p:cNvSpPr>
          <p:nvPr/>
        </p:nvSpPr>
        <p:spPr>
          <a:xfrm>
            <a:off x="375135" y="1785571"/>
            <a:ext cx="8270634" cy="458885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None/>
            </a:pPr>
            <a:r>
              <a:rPr lang="en-US" sz="4000" b="1" kern="0" dirty="0">
                <a:solidFill>
                  <a:schemeClr val="accent1"/>
                </a:solidFill>
                <a:latin typeface="Amatic SC" panose="00000500000000000000" pitchFamily="2" charset="-79"/>
                <a:cs typeface="Amatic SC" panose="00000500000000000000" pitchFamily="2" charset="-79"/>
              </a:rPr>
              <a:t>Some more hidden insights</a:t>
            </a:r>
          </a:p>
          <a:p>
            <a:pPr lvl="1"/>
            <a:r>
              <a:rPr lang="en-US" sz="2700" b="1" kern="0" dirty="0">
                <a:solidFill>
                  <a:schemeClr val="tx1"/>
                </a:solidFill>
                <a:latin typeface="Amatic SC" panose="00000500000000000000" pitchFamily="2" charset="-79"/>
                <a:cs typeface="Amatic SC" panose="00000500000000000000" pitchFamily="2" charset="-79"/>
              </a:rPr>
              <a:t>while it may appear cities with bigger </a:t>
            </a:r>
            <a:r>
              <a:rPr lang="en-US" sz="2700" b="1" kern="0" dirty="0" err="1">
                <a:solidFill>
                  <a:schemeClr val="tx1"/>
                </a:solidFill>
                <a:latin typeface="Amatic SC" panose="00000500000000000000" pitchFamily="2" charset="-79"/>
                <a:cs typeface="Amatic SC" panose="00000500000000000000" pitchFamily="2" charset="-79"/>
              </a:rPr>
              <a:t>AQi</a:t>
            </a:r>
            <a:r>
              <a:rPr lang="en-US" sz="2700" b="1" kern="0" dirty="0">
                <a:solidFill>
                  <a:schemeClr val="tx1"/>
                </a:solidFill>
                <a:latin typeface="Amatic SC" panose="00000500000000000000" pitchFamily="2" charset="-79"/>
                <a:cs typeface="Amatic SC" panose="00000500000000000000" pitchFamily="2" charset="-79"/>
              </a:rPr>
              <a:t> issues might be important, they could also be expensive and technically or politically hard to implement</a:t>
            </a:r>
          </a:p>
          <a:p>
            <a:pPr lvl="1"/>
            <a:r>
              <a:rPr lang="en-US" sz="2700" b="1" kern="0" dirty="0">
                <a:solidFill>
                  <a:schemeClr val="tx1"/>
                </a:solidFill>
                <a:latin typeface="Amatic SC" panose="00000500000000000000" pitchFamily="2" charset="-79"/>
                <a:cs typeface="Amatic SC" panose="00000500000000000000" pitchFamily="2" charset="-79"/>
              </a:rPr>
              <a:t>bigger cities are harder to change and keep up with and the lessons are not learnt easily for a long time</a:t>
            </a:r>
          </a:p>
          <a:p>
            <a:pPr lvl="1"/>
            <a:r>
              <a:rPr lang="en-US" sz="2700" b="1" kern="0" dirty="0">
                <a:solidFill>
                  <a:schemeClr val="tx1"/>
                </a:solidFill>
                <a:latin typeface="Amatic SC" panose="00000500000000000000" pitchFamily="2" charset="-79"/>
                <a:cs typeface="Amatic SC" panose="00000500000000000000" pitchFamily="2" charset="-79"/>
              </a:rPr>
              <a:t>while smaller cities maybe be relatively easier to guide and bring them up to speed and discipline, and these might spread the word to neighboring cities and towns and help foster better well-being in those areas</a:t>
            </a:r>
          </a:p>
          <a:p>
            <a:endParaRPr lang="en-US" sz="2000" b="1" kern="0" dirty="0">
              <a:solidFill>
                <a:schemeClr val="tx1"/>
              </a:solidFill>
              <a:latin typeface="Amatic SC" panose="00000500000000000000" pitchFamily="2" charset="-79"/>
              <a:cs typeface="Amatic SC" panose="00000500000000000000" pitchFamily="2" charset="-79"/>
            </a:endParaRPr>
          </a:p>
          <a:p>
            <a:endParaRPr lang="en-IN" sz="2000" b="1" kern="0" dirty="0">
              <a:solidFill>
                <a:schemeClr val="accent1"/>
              </a:solidFill>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46694065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36"/>
          <p:cNvSpPr txBox="1">
            <a:spLocks noGrp="1"/>
          </p:cNvSpPr>
          <p:nvPr>
            <p:ph type="title"/>
          </p:nvPr>
        </p:nvSpPr>
        <p:spPr>
          <a:xfrm>
            <a:off x="937200" y="935436"/>
            <a:ext cx="7546800" cy="628400"/>
          </a:xfrm>
          <a:prstGeom prst="rect">
            <a:avLst/>
          </a:prstGeom>
        </p:spPr>
        <p:txBody>
          <a:bodyPr spcFirstLastPara="1" wrap="square" lIns="0" tIns="0" rIns="0" bIns="0" anchor="b" anchorCtr="0">
            <a:noAutofit/>
          </a:bodyPr>
          <a:lstStyle/>
          <a:p>
            <a:r>
              <a:rPr lang="en" dirty="0"/>
              <a:t>Credits</a:t>
            </a:r>
            <a:endParaRPr dirty="0"/>
          </a:p>
        </p:txBody>
      </p:sp>
      <p:sp>
        <p:nvSpPr>
          <p:cNvPr id="1865" name="Google Shape;1865;p36"/>
          <p:cNvSpPr txBox="1">
            <a:spLocks noGrp="1"/>
          </p:cNvSpPr>
          <p:nvPr>
            <p:ph type="body" idx="1"/>
          </p:nvPr>
        </p:nvSpPr>
        <p:spPr>
          <a:xfrm>
            <a:off x="937200" y="1692725"/>
            <a:ext cx="7546800" cy="4045200"/>
          </a:xfrm>
          <a:prstGeom prst="rect">
            <a:avLst/>
          </a:prstGeom>
        </p:spPr>
        <p:txBody>
          <a:bodyPr spcFirstLastPara="1" wrap="square" lIns="0" tIns="0" rIns="0" bIns="0" anchor="t" anchorCtr="0">
            <a:noAutofit/>
          </a:bodyPr>
          <a:lstStyle/>
          <a:p>
            <a:pPr marL="0" indent="0">
              <a:buNone/>
            </a:pPr>
            <a:r>
              <a:rPr lang="en" sz="2800" dirty="0"/>
              <a:t>Special thanks to all the people who made and released these awesome resources for free:</a:t>
            </a:r>
          </a:p>
          <a:p>
            <a:pPr marL="0" indent="0">
              <a:buNone/>
            </a:pPr>
            <a:endParaRPr lang="en" sz="2800" dirty="0"/>
          </a:p>
          <a:p>
            <a:pPr marL="342900" indent="-342900"/>
            <a:r>
              <a:rPr lang="en-US" sz="2200" dirty="0">
                <a:hlinkClick r:id="rId3"/>
              </a:rPr>
              <a:t>https://www.kaggle.com/anvithashet/linearregeression</a:t>
            </a:r>
            <a:endParaRPr lang="en-US" sz="2200" dirty="0"/>
          </a:p>
          <a:p>
            <a:pPr marL="342900" indent="-342900"/>
            <a:r>
              <a:rPr lang="en-US" sz="2200" dirty="0">
                <a:hlinkClick r:id="rId4"/>
              </a:rPr>
              <a:t>https://aqicn.org/data-platform/register/</a:t>
            </a:r>
            <a:endParaRPr lang="en-US" sz="2200" dirty="0"/>
          </a:p>
          <a:p>
            <a:pPr marL="342900" indent="-342900"/>
            <a:r>
              <a:rPr lang="en-US" sz="2200" dirty="0">
                <a:hlinkClick r:id="rId5"/>
              </a:rPr>
              <a:t>https://towardsdatascience.com/real-time-dashboard-in-python-970e3c32b3d7</a:t>
            </a:r>
            <a:r>
              <a:rPr lang="en-US" sz="2200" dirty="0"/>
              <a:t> </a:t>
            </a:r>
            <a:endParaRPr lang="en" sz="2200" dirty="0"/>
          </a:p>
          <a:p>
            <a:pPr marL="342900" indent="-342900"/>
            <a:r>
              <a:rPr lang="en-US" sz="2200" dirty="0">
                <a:hlinkClick r:id="rId6"/>
              </a:rPr>
              <a:t>https://www.kaggle.com/vaishnavipatil4848/indian-air-quality-analysis</a:t>
            </a:r>
            <a:endParaRPr lang="en-US" sz="2200" dirty="0"/>
          </a:p>
          <a:p>
            <a:pPr marL="0" indent="0">
              <a:buNone/>
            </a:pPr>
            <a:endParaRPr lang="en-US" sz="2200" dirty="0"/>
          </a:p>
          <a:p>
            <a:pPr marL="0" indent="0">
              <a:buNone/>
            </a:pPr>
            <a:r>
              <a:rPr lang="en-US" sz="2000" b="1" dirty="0"/>
              <a:t>And our Mentor Mr. Abhishek Ratnakar Singh sir for his constant guidance and support. </a:t>
            </a:r>
            <a:endParaRPr lang="en" sz="2000" b="1" dirty="0"/>
          </a:p>
          <a:p>
            <a:pPr marL="0" indent="0">
              <a:buNone/>
            </a:pPr>
            <a:r>
              <a:rPr lang="en-US" sz="2200" dirty="0"/>
              <a:t>     </a:t>
            </a:r>
            <a:endParaRPr lang="en" sz="2200" dirty="0"/>
          </a:p>
          <a:p>
            <a:pPr marL="0" indent="0">
              <a:buNone/>
            </a:pPr>
            <a:endParaRPr sz="2200" dirty="0"/>
          </a:p>
        </p:txBody>
      </p:sp>
      <p:sp>
        <p:nvSpPr>
          <p:cNvPr id="1866" name="Google Shape;1866;p36"/>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29</a:t>
            </a:fld>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8A60E-A54C-4880-832A-A6B4DF49CCAC}"/>
              </a:ext>
            </a:extLst>
          </p:cNvPr>
          <p:cNvSpPr>
            <a:spLocks noGrp="1"/>
          </p:cNvSpPr>
          <p:nvPr>
            <p:ph type="sldNum" idx="12"/>
          </p:nvPr>
        </p:nvSpPr>
        <p:spPr/>
        <p:txBody>
          <a:bodyPr/>
          <a:lstStyle/>
          <a:p>
            <a:fld id="{00000000-1234-1234-1234-123412341234}" type="slidenum">
              <a:rPr lang="en" smtClean="0"/>
              <a:pPr/>
              <a:t>3</a:t>
            </a:fld>
            <a:endParaRPr lang="en"/>
          </a:p>
        </p:txBody>
      </p:sp>
      <p:pic>
        <p:nvPicPr>
          <p:cNvPr id="4" name="Picture 3">
            <a:extLst>
              <a:ext uri="{FF2B5EF4-FFF2-40B4-BE49-F238E27FC236}">
                <a16:creationId xmlns:a16="http://schemas.microsoft.com/office/drawing/2014/main" id="{AC815201-6E1D-467E-B579-4CA458B4D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831" y="1442514"/>
            <a:ext cx="1538655" cy="1966833"/>
          </a:xfrm>
          <a:prstGeom prst="rect">
            <a:avLst/>
          </a:prstGeom>
        </p:spPr>
      </p:pic>
      <p:pic>
        <p:nvPicPr>
          <p:cNvPr id="6" name="Picture 5">
            <a:extLst>
              <a:ext uri="{FF2B5EF4-FFF2-40B4-BE49-F238E27FC236}">
                <a16:creationId xmlns:a16="http://schemas.microsoft.com/office/drawing/2014/main" id="{76013F75-5430-473D-A091-C01C10ED1B35}"/>
              </a:ext>
            </a:extLst>
          </p:cNvPr>
          <p:cNvPicPr>
            <a:picLocks noChangeAspect="1"/>
          </p:cNvPicPr>
          <p:nvPr/>
        </p:nvPicPr>
        <p:blipFill rotWithShape="1">
          <a:blip r:embed="rId3">
            <a:extLst>
              <a:ext uri="{28A0092B-C50C-407E-A947-70E740481C1C}">
                <a14:useLocalDpi xmlns:a14="http://schemas.microsoft.com/office/drawing/2010/main" val="0"/>
              </a:ext>
            </a:extLst>
          </a:blip>
          <a:srcRect l="16604" t="8400" r="21281" b="43113"/>
          <a:stretch/>
        </p:blipFill>
        <p:spPr>
          <a:xfrm>
            <a:off x="5825818" y="1473976"/>
            <a:ext cx="1878623" cy="1931662"/>
          </a:xfrm>
          <a:prstGeom prst="rect">
            <a:avLst/>
          </a:prstGeom>
        </p:spPr>
      </p:pic>
      <p:pic>
        <p:nvPicPr>
          <p:cNvPr id="8" name="Picture 7">
            <a:extLst>
              <a:ext uri="{FF2B5EF4-FFF2-40B4-BE49-F238E27FC236}">
                <a16:creationId xmlns:a16="http://schemas.microsoft.com/office/drawing/2014/main" id="{78FC4950-60E5-4A19-BDBA-B024040E2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1890" y="1724896"/>
            <a:ext cx="1413075" cy="1681540"/>
          </a:xfrm>
          <a:prstGeom prst="rect">
            <a:avLst/>
          </a:prstGeom>
        </p:spPr>
      </p:pic>
      <p:pic>
        <p:nvPicPr>
          <p:cNvPr id="14" name="Picture 13">
            <a:extLst>
              <a:ext uri="{FF2B5EF4-FFF2-40B4-BE49-F238E27FC236}">
                <a16:creationId xmlns:a16="http://schemas.microsoft.com/office/drawing/2014/main" id="{0DE10394-83DD-478A-AC24-43787C4C26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445" y="1767790"/>
            <a:ext cx="1635369" cy="1638646"/>
          </a:xfrm>
          <a:prstGeom prst="rect">
            <a:avLst/>
          </a:prstGeom>
        </p:spPr>
      </p:pic>
      <p:sp>
        <p:nvSpPr>
          <p:cNvPr id="15" name="Google Shape;1571;p13">
            <a:extLst>
              <a:ext uri="{FF2B5EF4-FFF2-40B4-BE49-F238E27FC236}">
                <a16:creationId xmlns:a16="http://schemas.microsoft.com/office/drawing/2014/main" id="{6DF481A2-A03E-4B4F-A43D-905CDF7FD6C2}"/>
              </a:ext>
            </a:extLst>
          </p:cNvPr>
          <p:cNvSpPr txBox="1">
            <a:spLocks/>
          </p:cNvSpPr>
          <p:nvPr/>
        </p:nvSpPr>
        <p:spPr>
          <a:xfrm>
            <a:off x="3726481" y="3535715"/>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a:solidFill>
                  <a:schemeClr val="tx1">
                    <a:lumMod val="90000"/>
                    <a:lumOff val="10000"/>
                  </a:schemeClr>
                </a:solidFill>
              </a:rPr>
              <a:t>Anmol sharma</a:t>
            </a:r>
          </a:p>
          <a:p>
            <a:r>
              <a:rPr lang="en-US" sz="2000" kern="0" dirty="0">
                <a:solidFill>
                  <a:schemeClr val="tx1">
                    <a:lumMod val="90000"/>
                    <a:lumOff val="10000"/>
                  </a:schemeClr>
                </a:solidFill>
              </a:rPr>
              <a:t>Team leader, assembler</a:t>
            </a:r>
          </a:p>
        </p:txBody>
      </p:sp>
      <p:sp>
        <p:nvSpPr>
          <p:cNvPr id="16" name="Google Shape;1571;p13">
            <a:extLst>
              <a:ext uri="{FF2B5EF4-FFF2-40B4-BE49-F238E27FC236}">
                <a16:creationId xmlns:a16="http://schemas.microsoft.com/office/drawing/2014/main" id="{68EA427F-6050-448D-B6E6-800E3702FC24}"/>
              </a:ext>
            </a:extLst>
          </p:cNvPr>
          <p:cNvSpPr txBox="1">
            <a:spLocks/>
          </p:cNvSpPr>
          <p:nvPr/>
        </p:nvSpPr>
        <p:spPr>
          <a:xfrm>
            <a:off x="5783032" y="3535714"/>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err="1">
                <a:solidFill>
                  <a:schemeClr val="tx1">
                    <a:lumMod val="90000"/>
                    <a:lumOff val="10000"/>
                  </a:schemeClr>
                </a:solidFill>
              </a:rPr>
              <a:t>vidushi</a:t>
            </a:r>
            <a:endParaRPr lang="en-US" sz="2000" kern="0" dirty="0">
              <a:solidFill>
                <a:schemeClr val="tx1">
                  <a:lumMod val="90000"/>
                  <a:lumOff val="10000"/>
                </a:schemeClr>
              </a:solidFill>
            </a:endParaRPr>
          </a:p>
          <a:p>
            <a:r>
              <a:rPr lang="en-US" sz="2000" kern="0" dirty="0">
                <a:solidFill>
                  <a:schemeClr val="tx1">
                    <a:lumMod val="90000"/>
                    <a:lumOff val="10000"/>
                  </a:schemeClr>
                </a:solidFill>
              </a:rPr>
              <a:t>Presenter, data curator</a:t>
            </a:r>
          </a:p>
        </p:txBody>
      </p:sp>
      <p:sp>
        <p:nvSpPr>
          <p:cNvPr id="17" name="Google Shape;1571;p13">
            <a:extLst>
              <a:ext uri="{FF2B5EF4-FFF2-40B4-BE49-F238E27FC236}">
                <a16:creationId xmlns:a16="http://schemas.microsoft.com/office/drawing/2014/main" id="{747D8967-65B6-45CF-AD05-A2D85D4BD570}"/>
              </a:ext>
            </a:extLst>
          </p:cNvPr>
          <p:cNvSpPr txBox="1">
            <a:spLocks/>
          </p:cNvSpPr>
          <p:nvPr/>
        </p:nvSpPr>
        <p:spPr>
          <a:xfrm>
            <a:off x="7768511" y="3535714"/>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err="1">
                <a:solidFill>
                  <a:schemeClr val="tx1">
                    <a:lumMod val="90000"/>
                    <a:lumOff val="10000"/>
                  </a:schemeClr>
                </a:solidFill>
              </a:rPr>
              <a:t>shubhanshi</a:t>
            </a:r>
            <a:endParaRPr lang="en-US" sz="2000" kern="0" dirty="0">
              <a:solidFill>
                <a:schemeClr val="tx1">
                  <a:lumMod val="90000"/>
                  <a:lumOff val="10000"/>
                </a:schemeClr>
              </a:solidFill>
            </a:endParaRPr>
          </a:p>
          <a:p>
            <a:r>
              <a:rPr lang="en-US" sz="2000" kern="0" dirty="0">
                <a:solidFill>
                  <a:schemeClr val="tx1">
                    <a:lumMod val="90000"/>
                    <a:lumOff val="10000"/>
                  </a:schemeClr>
                </a:solidFill>
              </a:rPr>
              <a:t>Presenter, data visualizer</a:t>
            </a:r>
          </a:p>
        </p:txBody>
      </p:sp>
      <p:sp>
        <p:nvSpPr>
          <p:cNvPr id="18" name="Google Shape;1571;p13">
            <a:extLst>
              <a:ext uri="{FF2B5EF4-FFF2-40B4-BE49-F238E27FC236}">
                <a16:creationId xmlns:a16="http://schemas.microsoft.com/office/drawing/2014/main" id="{29DE2599-351E-43D1-9BFB-63F6062708D6}"/>
              </a:ext>
            </a:extLst>
          </p:cNvPr>
          <p:cNvSpPr txBox="1">
            <a:spLocks/>
          </p:cNvSpPr>
          <p:nvPr/>
        </p:nvSpPr>
        <p:spPr>
          <a:xfrm>
            <a:off x="9807806" y="3535714"/>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a:solidFill>
                  <a:schemeClr val="tx1">
                    <a:lumMod val="90000"/>
                    <a:lumOff val="10000"/>
                  </a:schemeClr>
                </a:solidFill>
              </a:rPr>
              <a:t>Raghav sharma</a:t>
            </a:r>
          </a:p>
          <a:p>
            <a:r>
              <a:rPr lang="en-US" sz="2000" kern="0" dirty="0" err="1">
                <a:solidFill>
                  <a:schemeClr val="tx1">
                    <a:lumMod val="90000"/>
                    <a:lumOff val="10000"/>
                  </a:schemeClr>
                </a:solidFill>
              </a:rPr>
              <a:t>Ml</a:t>
            </a:r>
            <a:r>
              <a:rPr lang="en-US" sz="2000" kern="0" dirty="0">
                <a:solidFill>
                  <a:schemeClr val="tx1">
                    <a:lumMod val="90000"/>
                    <a:lumOff val="10000"/>
                  </a:schemeClr>
                </a:solidFill>
              </a:rPr>
              <a:t> model, visual</a:t>
            </a:r>
          </a:p>
        </p:txBody>
      </p:sp>
      <p:sp>
        <p:nvSpPr>
          <p:cNvPr id="19" name="Google Shape;1571;p13">
            <a:extLst>
              <a:ext uri="{FF2B5EF4-FFF2-40B4-BE49-F238E27FC236}">
                <a16:creationId xmlns:a16="http://schemas.microsoft.com/office/drawing/2014/main" id="{A62555FA-B87D-4051-B50C-8254FD330686}"/>
              </a:ext>
            </a:extLst>
          </p:cNvPr>
          <p:cNvSpPr txBox="1">
            <a:spLocks/>
          </p:cNvSpPr>
          <p:nvPr/>
        </p:nvSpPr>
        <p:spPr>
          <a:xfrm>
            <a:off x="4544166" y="6091415"/>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a:solidFill>
                  <a:schemeClr val="tx1">
                    <a:lumMod val="90000"/>
                    <a:lumOff val="10000"/>
                  </a:schemeClr>
                </a:solidFill>
              </a:rPr>
              <a:t>Abhinav Saxena</a:t>
            </a:r>
          </a:p>
          <a:p>
            <a:r>
              <a:rPr lang="en-US" sz="2000" kern="0" dirty="0">
                <a:solidFill>
                  <a:schemeClr val="tx1">
                    <a:lumMod val="90000"/>
                    <a:lumOff val="10000"/>
                  </a:schemeClr>
                </a:solidFill>
              </a:rPr>
              <a:t>Data cleaner, visualizer</a:t>
            </a:r>
          </a:p>
        </p:txBody>
      </p:sp>
      <p:sp>
        <p:nvSpPr>
          <p:cNvPr id="20" name="Google Shape;1571;p13">
            <a:extLst>
              <a:ext uri="{FF2B5EF4-FFF2-40B4-BE49-F238E27FC236}">
                <a16:creationId xmlns:a16="http://schemas.microsoft.com/office/drawing/2014/main" id="{B02457CF-D043-4D5C-80CE-941D60DDF909}"/>
              </a:ext>
            </a:extLst>
          </p:cNvPr>
          <p:cNvSpPr txBox="1">
            <a:spLocks/>
          </p:cNvSpPr>
          <p:nvPr/>
        </p:nvSpPr>
        <p:spPr>
          <a:xfrm>
            <a:off x="6999184" y="6091415"/>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err="1">
                <a:solidFill>
                  <a:schemeClr val="tx1">
                    <a:lumMod val="90000"/>
                    <a:lumOff val="10000"/>
                  </a:schemeClr>
                </a:solidFill>
              </a:rPr>
              <a:t>Maulik</a:t>
            </a:r>
            <a:r>
              <a:rPr lang="en-US" sz="2000" kern="0" dirty="0">
                <a:solidFill>
                  <a:schemeClr val="tx1">
                    <a:lumMod val="90000"/>
                    <a:lumOff val="10000"/>
                  </a:schemeClr>
                </a:solidFill>
              </a:rPr>
              <a:t> </a:t>
            </a:r>
            <a:r>
              <a:rPr lang="en-US" sz="2000" kern="0" dirty="0" err="1">
                <a:solidFill>
                  <a:schemeClr val="tx1">
                    <a:lumMod val="90000"/>
                    <a:lumOff val="10000"/>
                  </a:schemeClr>
                </a:solidFill>
              </a:rPr>
              <a:t>varshney</a:t>
            </a:r>
            <a:endParaRPr lang="en-US" sz="2000" kern="0" dirty="0">
              <a:solidFill>
                <a:schemeClr val="tx1">
                  <a:lumMod val="90000"/>
                  <a:lumOff val="10000"/>
                </a:schemeClr>
              </a:solidFill>
            </a:endParaRPr>
          </a:p>
          <a:p>
            <a:r>
              <a:rPr lang="en-US" sz="2000" kern="0" dirty="0">
                <a:solidFill>
                  <a:schemeClr val="tx1">
                    <a:lumMod val="90000"/>
                    <a:lumOff val="10000"/>
                  </a:schemeClr>
                </a:solidFill>
              </a:rPr>
              <a:t>Data visualizer </a:t>
            </a:r>
          </a:p>
        </p:txBody>
      </p:sp>
      <p:sp>
        <p:nvSpPr>
          <p:cNvPr id="21" name="Google Shape;1571;p13">
            <a:extLst>
              <a:ext uri="{FF2B5EF4-FFF2-40B4-BE49-F238E27FC236}">
                <a16:creationId xmlns:a16="http://schemas.microsoft.com/office/drawing/2014/main" id="{AA8640CC-7616-4A80-80B3-A8DD91A6CE27}"/>
              </a:ext>
            </a:extLst>
          </p:cNvPr>
          <p:cNvSpPr txBox="1">
            <a:spLocks/>
          </p:cNvSpPr>
          <p:nvPr/>
        </p:nvSpPr>
        <p:spPr>
          <a:xfrm>
            <a:off x="9082243" y="6091415"/>
            <a:ext cx="2039295"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a:solidFill>
                  <a:schemeClr val="tx1">
                    <a:lumMod val="90000"/>
                    <a:lumOff val="10000"/>
                  </a:schemeClr>
                </a:solidFill>
              </a:rPr>
              <a:t>Abhishek </a:t>
            </a:r>
            <a:r>
              <a:rPr lang="en-US" sz="2000" kern="0" dirty="0" err="1">
                <a:solidFill>
                  <a:schemeClr val="tx1">
                    <a:lumMod val="90000"/>
                    <a:lumOff val="10000"/>
                  </a:schemeClr>
                </a:solidFill>
              </a:rPr>
              <a:t>mittal</a:t>
            </a:r>
            <a:endParaRPr lang="en-US" sz="2000" kern="0" dirty="0">
              <a:solidFill>
                <a:schemeClr val="tx1">
                  <a:lumMod val="90000"/>
                  <a:lumOff val="10000"/>
                </a:schemeClr>
              </a:solidFill>
            </a:endParaRPr>
          </a:p>
          <a:p>
            <a:r>
              <a:rPr lang="en-US" sz="2000" kern="0" dirty="0">
                <a:solidFill>
                  <a:schemeClr val="tx1">
                    <a:lumMod val="90000"/>
                    <a:lumOff val="10000"/>
                  </a:schemeClr>
                </a:solidFill>
              </a:rPr>
              <a:t>content </a:t>
            </a:r>
          </a:p>
        </p:txBody>
      </p:sp>
      <p:sp>
        <p:nvSpPr>
          <p:cNvPr id="22" name="Google Shape;1571;p13">
            <a:extLst>
              <a:ext uri="{FF2B5EF4-FFF2-40B4-BE49-F238E27FC236}">
                <a16:creationId xmlns:a16="http://schemas.microsoft.com/office/drawing/2014/main" id="{6D14B3B7-92E6-49ED-B570-48221CFB507A}"/>
              </a:ext>
            </a:extLst>
          </p:cNvPr>
          <p:cNvSpPr txBox="1">
            <a:spLocks/>
          </p:cNvSpPr>
          <p:nvPr/>
        </p:nvSpPr>
        <p:spPr>
          <a:xfrm>
            <a:off x="-63488" y="1855224"/>
            <a:ext cx="3687740" cy="940730"/>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3300" kern="0" dirty="0">
                <a:solidFill>
                  <a:schemeClr val="tx1">
                    <a:lumMod val="90000"/>
                    <a:lumOff val="10000"/>
                  </a:schemeClr>
                </a:solidFill>
              </a:rPr>
              <a:t>Team</a:t>
            </a:r>
            <a:r>
              <a:rPr lang="en-US" sz="3300" b="0" kern="0" dirty="0">
                <a:solidFill>
                  <a:schemeClr val="tx1">
                    <a:lumMod val="90000"/>
                    <a:lumOff val="10000"/>
                  </a:schemeClr>
                </a:solidFill>
              </a:rPr>
              <a:t>: </a:t>
            </a:r>
            <a:r>
              <a:rPr lang="en-US" sz="3300" kern="0" dirty="0">
                <a:solidFill>
                  <a:schemeClr val="tx1">
                    <a:lumMod val="90000"/>
                    <a:lumOff val="10000"/>
                  </a:schemeClr>
                </a:solidFill>
              </a:rPr>
              <a:t>t</a:t>
            </a:r>
            <a:r>
              <a:rPr lang="en-US" sz="3300" b="0" kern="0" dirty="0">
                <a:solidFill>
                  <a:schemeClr val="tx1">
                    <a:lumMod val="90000"/>
                    <a:lumOff val="10000"/>
                  </a:schemeClr>
                </a:solidFill>
              </a:rPr>
              <a:t>ogether </a:t>
            </a:r>
            <a:r>
              <a:rPr lang="en-US" sz="3300" kern="0" dirty="0">
                <a:solidFill>
                  <a:schemeClr val="tx1">
                    <a:lumMod val="90000"/>
                    <a:lumOff val="10000"/>
                  </a:schemeClr>
                </a:solidFill>
              </a:rPr>
              <a:t>e</a:t>
            </a:r>
            <a:r>
              <a:rPr lang="en-US" sz="3300" b="0" kern="0" dirty="0">
                <a:solidFill>
                  <a:schemeClr val="tx1">
                    <a:lumMod val="90000"/>
                    <a:lumOff val="10000"/>
                  </a:schemeClr>
                </a:solidFill>
              </a:rPr>
              <a:t>veryone </a:t>
            </a:r>
            <a:r>
              <a:rPr lang="en-US" sz="3300" kern="0" dirty="0">
                <a:solidFill>
                  <a:schemeClr val="tx1">
                    <a:lumMod val="90000"/>
                    <a:lumOff val="10000"/>
                  </a:schemeClr>
                </a:solidFill>
              </a:rPr>
              <a:t>a</a:t>
            </a:r>
            <a:r>
              <a:rPr lang="en-US" sz="3300" b="0" kern="0" dirty="0">
                <a:solidFill>
                  <a:schemeClr val="tx1">
                    <a:lumMod val="90000"/>
                    <a:lumOff val="10000"/>
                  </a:schemeClr>
                </a:solidFill>
              </a:rPr>
              <a:t>chieves </a:t>
            </a:r>
            <a:r>
              <a:rPr lang="en-US" sz="3300" kern="0" dirty="0">
                <a:solidFill>
                  <a:schemeClr val="tx1">
                    <a:lumMod val="90000"/>
                    <a:lumOff val="10000"/>
                  </a:schemeClr>
                </a:solidFill>
              </a:rPr>
              <a:t>m</a:t>
            </a:r>
            <a:r>
              <a:rPr lang="en-US" sz="3300" b="0" kern="0" dirty="0">
                <a:solidFill>
                  <a:schemeClr val="tx1">
                    <a:lumMod val="90000"/>
                    <a:lumOff val="10000"/>
                  </a:schemeClr>
                </a:solidFill>
              </a:rPr>
              <a:t>ore</a:t>
            </a:r>
          </a:p>
        </p:txBody>
      </p:sp>
      <p:pic>
        <p:nvPicPr>
          <p:cNvPr id="5" name="Picture 4">
            <a:extLst>
              <a:ext uri="{FF2B5EF4-FFF2-40B4-BE49-F238E27FC236}">
                <a16:creationId xmlns:a16="http://schemas.microsoft.com/office/drawing/2014/main" id="{74F05673-D783-40C3-B1C5-6A1746F4A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8479" y="4256686"/>
            <a:ext cx="2381254" cy="1748159"/>
          </a:xfrm>
          <a:prstGeom prst="rect">
            <a:avLst/>
          </a:prstGeom>
        </p:spPr>
      </p:pic>
      <p:pic>
        <p:nvPicPr>
          <p:cNvPr id="9" name="Picture 8">
            <a:extLst>
              <a:ext uri="{FF2B5EF4-FFF2-40B4-BE49-F238E27FC236}">
                <a16:creationId xmlns:a16="http://schemas.microsoft.com/office/drawing/2014/main" id="{A61ABAA5-5565-4460-A0E7-5D55AFECC6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496" y="4073183"/>
            <a:ext cx="1931662" cy="1931662"/>
          </a:xfrm>
          <a:prstGeom prst="rect">
            <a:avLst/>
          </a:prstGeom>
        </p:spPr>
      </p:pic>
      <p:pic>
        <p:nvPicPr>
          <p:cNvPr id="13" name="Picture 12">
            <a:extLst>
              <a:ext uri="{FF2B5EF4-FFF2-40B4-BE49-F238E27FC236}">
                <a16:creationId xmlns:a16="http://schemas.microsoft.com/office/drawing/2014/main" id="{1BD3D0C7-3C10-4F5D-A816-D1B210A708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7524" y="4259300"/>
            <a:ext cx="1323807" cy="1702038"/>
          </a:xfrm>
          <a:prstGeom prst="rect">
            <a:avLst/>
          </a:prstGeom>
        </p:spPr>
      </p:pic>
      <p:pic>
        <p:nvPicPr>
          <p:cNvPr id="23" name="Picture 22">
            <a:extLst>
              <a:ext uri="{FF2B5EF4-FFF2-40B4-BE49-F238E27FC236}">
                <a16:creationId xmlns:a16="http://schemas.microsoft.com/office/drawing/2014/main" id="{598D9806-F4D8-491B-9A1A-FAC6A38208E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365" b="100000" l="0" r="100000">
                        <a14:foregroundMark x1="33513" y1="27456" x2="42665" y2="11978"/>
                        <a14:foregroundMark x1="66083" y1="14939" x2="70256" y2="21131"/>
                        <a14:foregroundMark x1="68506" y1="44549" x2="68506" y2="44549"/>
                        <a14:foregroundMark x1="70525" y1="29475" x2="70525" y2="29475"/>
                        <a14:foregroundMark x1="70794" y1="27860" x2="70794" y2="27860"/>
                        <a14:backgroundMark x1="6191" y1="52355" x2="25841" y2="43203"/>
                        <a14:backgroundMark x1="74293" y1="26110" x2="76851" y2="42799"/>
                        <a14:backgroundMark x1="94078" y1="61238" x2="99327" y2="70121"/>
                        <a14:backgroundMark x1="13997" y1="51682" x2="13997" y2="51682"/>
                        <a14:backgroundMark x1="1750" y1="55720" x2="1750" y2="55720"/>
                        <a14:backgroundMark x1="3769" y1="55720" x2="3769" y2="55720"/>
                        <a14:backgroundMark x1="75236" y1="37685" x2="75236" y2="37685"/>
                        <a14:backgroundMark x1="2423" y1="53432" x2="2423" y2="53432"/>
                      </a14:backgroundRemoval>
                    </a14:imgEffect>
                  </a14:imgLayer>
                </a14:imgProps>
              </a:ext>
              <a:ext uri="{28A0092B-C50C-407E-A947-70E740481C1C}">
                <a14:useLocalDpi xmlns:a14="http://schemas.microsoft.com/office/drawing/2010/main" val="0"/>
              </a:ext>
            </a:extLst>
          </a:blip>
          <a:stretch>
            <a:fillRect/>
          </a:stretch>
        </p:blipFill>
        <p:spPr>
          <a:xfrm>
            <a:off x="94591" y="2795954"/>
            <a:ext cx="3371582" cy="3371582"/>
          </a:xfrm>
          <a:prstGeom prst="rect">
            <a:avLst/>
          </a:prstGeom>
        </p:spPr>
      </p:pic>
      <p:sp>
        <p:nvSpPr>
          <p:cNvPr id="24" name="Google Shape;1571;p13">
            <a:extLst>
              <a:ext uri="{FF2B5EF4-FFF2-40B4-BE49-F238E27FC236}">
                <a16:creationId xmlns:a16="http://schemas.microsoft.com/office/drawing/2014/main" id="{839E5DA3-2FB1-49D2-A914-EDF87B808D18}"/>
              </a:ext>
            </a:extLst>
          </p:cNvPr>
          <p:cNvSpPr txBox="1">
            <a:spLocks/>
          </p:cNvSpPr>
          <p:nvPr/>
        </p:nvSpPr>
        <p:spPr>
          <a:xfrm>
            <a:off x="381975" y="6231533"/>
            <a:ext cx="2636220" cy="720971"/>
          </a:xfrm>
          <a:prstGeom prst="rect">
            <a:avLst/>
          </a:prstGeom>
          <a:noFill/>
          <a:ln>
            <a:noFill/>
          </a:ln>
          <a:effectLst>
            <a:outerShdw dist="19050" dir="5400000" algn="bl" rotWithShape="0">
              <a:schemeClr val="dk1">
                <a:alpha val="20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1pPr>
            <a:lvl2pPr marR="0" lvl="1"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2pPr>
            <a:lvl3pPr marR="0" lvl="2"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3pPr>
            <a:lvl4pPr marR="0" lvl="3"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4pPr>
            <a:lvl5pPr marR="0" lvl="4"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5pPr>
            <a:lvl6pPr marR="0" lvl="5"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6pPr>
            <a:lvl7pPr marR="0" lvl="6"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7pPr>
            <a:lvl8pPr marR="0" lvl="7"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8pPr>
            <a:lvl9pPr marR="0" lvl="8" algn="ctr" rtl="0">
              <a:lnSpc>
                <a:spcPct val="90000"/>
              </a:lnSpc>
              <a:spcBef>
                <a:spcPts val="0"/>
              </a:spcBef>
              <a:spcAft>
                <a:spcPts val="0"/>
              </a:spcAft>
              <a:buClr>
                <a:schemeClr val="lt1"/>
              </a:buClr>
              <a:buSzPts val="6500"/>
              <a:buFont typeface="Amatic SC"/>
              <a:buNone/>
              <a:defRPr sz="8666" b="1" i="0" u="none" strike="noStrike" cap="none">
                <a:solidFill>
                  <a:schemeClr val="lt1"/>
                </a:solidFill>
                <a:latin typeface="Amatic SC"/>
                <a:ea typeface="Amatic SC"/>
                <a:cs typeface="Amatic SC"/>
                <a:sym typeface="Amatic SC"/>
              </a:defRPr>
            </a:lvl9pPr>
          </a:lstStyle>
          <a:p>
            <a:r>
              <a:rPr lang="en-US" sz="2000" kern="0" dirty="0">
                <a:solidFill>
                  <a:schemeClr val="tx1">
                    <a:lumMod val="90000"/>
                    <a:lumOff val="10000"/>
                  </a:schemeClr>
                </a:solidFill>
              </a:rPr>
              <a:t>Mr. Abhishek Ratnakar </a:t>
            </a:r>
            <a:r>
              <a:rPr lang="en-US" sz="2000" kern="0" dirty="0" err="1">
                <a:solidFill>
                  <a:schemeClr val="tx1">
                    <a:lumMod val="90000"/>
                    <a:lumOff val="10000"/>
                  </a:schemeClr>
                </a:solidFill>
              </a:rPr>
              <a:t>singh</a:t>
            </a:r>
            <a:r>
              <a:rPr lang="en-US" sz="2000" kern="0" dirty="0">
                <a:solidFill>
                  <a:schemeClr val="tx1">
                    <a:lumMod val="90000"/>
                    <a:lumOff val="10000"/>
                  </a:schemeClr>
                </a:solidFill>
              </a:rPr>
              <a:t> sir</a:t>
            </a:r>
          </a:p>
          <a:p>
            <a:r>
              <a:rPr lang="en-US" sz="2000" kern="0" dirty="0">
                <a:solidFill>
                  <a:schemeClr val="tx1">
                    <a:lumMod val="90000"/>
                    <a:lumOff val="10000"/>
                  </a:schemeClr>
                </a:solidFill>
              </a:rPr>
              <a:t>mentor</a:t>
            </a:r>
          </a:p>
        </p:txBody>
      </p:sp>
    </p:spTree>
    <p:extLst>
      <p:ext uri="{BB962C8B-B14F-4D97-AF65-F5344CB8AC3E}">
        <p14:creationId xmlns:p14="http://schemas.microsoft.com/office/powerpoint/2010/main" val="270188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56"/>
        <p:cNvGrpSpPr/>
        <p:nvPr/>
      </p:nvGrpSpPr>
      <p:grpSpPr>
        <a:xfrm>
          <a:off x="0" y="0"/>
          <a:ext cx="0" cy="0"/>
          <a:chOff x="0" y="0"/>
          <a:chExt cx="0" cy="0"/>
        </a:xfrm>
      </p:grpSpPr>
      <p:sp>
        <p:nvSpPr>
          <p:cNvPr id="1857" name="Google Shape;1857;p35"/>
          <p:cNvSpPr txBox="1">
            <a:spLocks noGrp="1"/>
          </p:cNvSpPr>
          <p:nvPr>
            <p:ph type="ctrTitle" idx="4294967295"/>
          </p:nvPr>
        </p:nvSpPr>
        <p:spPr>
          <a:xfrm>
            <a:off x="1140400" y="1298484"/>
            <a:ext cx="6259200" cy="1546400"/>
          </a:xfrm>
          <a:prstGeom prst="rect">
            <a:avLst/>
          </a:prstGeom>
        </p:spPr>
        <p:txBody>
          <a:bodyPr spcFirstLastPara="1" wrap="square" lIns="0" tIns="0" rIns="0" bIns="0" anchor="b" anchorCtr="0">
            <a:noAutofit/>
          </a:bodyPr>
          <a:lstStyle/>
          <a:p>
            <a:r>
              <a:rPr lang="en" sz="9600" dirty="0">
                <a:solidFill>
                  <a:schemeClr val="accent2"/>
                </a:solidFill>
              </a:rPr>
              <a:t>Thanks!</a:t>
            </a:r>
            <a:endParaRPr sz="9600" dirty="0">
              <a:solidFill>
                <a:schemeClr val="accent2"/>
              </a:solidFill>
            </a:endParaRPr>
          </a:p>
        </p:txBody>
      </p:sp>
      <p:sp>
        <p:nvSpPr>
          <p:cNvPr id="1858" name="Google Shape;1858;p35"/>
          <p:cNvSpPr txBox="1">
            <a:spLocks noGrp="1"/>
          </p:cNvSpPr>
          <p:nvPr>
            <p:ph type="body" idx="4294967295"/>
          </p:nvPr>
        </p:nvSpPr>
        <p:spPr>
          <a:xfrm>
            <a:off x="1140400" y="3045917"/>
            <a:ext cx="6259200" cy="2513600"/>
          </a:xfrm>
          <a:prstGeom prst="rect">
            <a:avLst/>
          </a:prstGeom>
        </p:spPr>
        <p:txBody>
          <a:bodyPr spcFirstLastPara="1" wrap="square" lIns="0" tIns="0" rIns="0" bIns="0" anchor="t" anchorCtr="0">
            <a:noAutofit/>
          </a:bodyPr>
          <a:lstStyle/>
          <a:p>
            <a:pPr marL="0" indent="0">
              <a:buNone/>
            </a:pPr>
            <a:r>
              <a:rPr lang="en" b="1" dirty="0">
                <a:solidFill>
                  <a:schemeClr val="lt1"/>
                </a:solidFill>
              </a:rPr>
              <a:t>Any questions?</a:t>
            </a:r>
            <a:br>
              <a:rPr lang="en" dirty="0">
                <a:solidFill>
                  <a:schemeClr val="lt1"/>
                </a:solidFill>
              </a:rPr>
            </a:br>
            <a:r>
              <a:rPr lang="en" dirty="0">
                <a:solidFill>
                  <a:schemeClr val="lt1"/>
                </a:solidFill>
              </a:rPr>
              <a:t>You can find us at:</a:t>
            </a:r>
            <a:endParaRPr dirty="0">
              <a:solidFill>
                <a:schemeClr val="lt1"/>
              </a:solidFill>
            </a:endParaRPr>
          </a:p>
          <a:p>
            <a:pPr marL="609585" indent="-507987">
              <a:spcBef>
                <a:spcPts val="1067"/>
              </a:spcBef>
              <a:buClr>
                <a:schemeClr val="lt1"/>
              </a:buClr>
            </a:pPr>
            <a:r>
              <a:rPr lang="en" dirty="0">
                <a:solidFill>
                  <a:schemeClr val="lt1"/>
                </a:solidFill>
              </a:rPr>
              <a:t>@github:anuanmol</a:t>
            </a:r>
            <a:endParaRPr lang="en-US" dirty="0">
              <a:solidFill>
                <a:schemeClr val="lt1"/>
              </a:solidFill>
            </a:endParaRPr>
          </a:p>
        </p:txBody>
      </p:sp>
      <p:sp>
        <p:nvSpPr>
          <p:cNvPr id="1859" name="Google Shape;1859;p35"/>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pPr defTabSz="1219170">
              <a:buClr>
                <a:srgbClr val="000000"/>
              </a:buClr>
            </a:pPr>
            <a:fld id="{00000000-1234-1234-1234-123412341234}" type="slidenum">
              <a:rPr lang="en" kern="0">
                <a:solidFill>
                  <a:srgbClr val="FFFFFF"/>
                </a:solidFill>
              </a:rPr>
              <a:pPr defTabSz="1219170">
                <a:buClr>
                  <a:srgbClr val="000000"/>
                </a:buClr>
              </a:pPr>
              <a:t>30</a:t>
            </a:fld>
            <a:endParaRPr kern="0">
              <a:solidFill>
                <a:srgbClr val="FFFFFF"/>
              </a:solidFill>
            </a:endParaRPr>
          </a:p>
        </p:txBody>
      </p:sp>
      <p:pic>
        <p:nvPicPr>
          <p:cNvPr id="5" name="Picture 2">
            <a:extLst>
              <a:ext uri="{FF2B5EF4-FFF2-40B4-BE49-F238E27FC236}">
                <a16:creationId xmlns:a16="http://schemas.microsoft.com/office/drawing/2014/main" id="{D73A5132-AE05-4DAB-BA0F-5D203D7DE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409" y="1298483"/>
            <a:ext cx="3429000" cy="2258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40"/>
          <p:cNvSpPr txBox="1">
            <a:spLocks noGrp="1"/>
          </p:cNvSpPr>
          <p:nvPr>
            <p:ph type="title" idx="4294967295"/>
          </p:nvPr>
        </p:nvSpPr>
        <p:spPr>
          <a:xfrm>
            <a:off x="648185" y="654095"/>
            <a:ext cx="7546800" cy="628400"/>
          </a:xfrm>
          <a:prstGeom prst="rect">
            <a:avLst/>
          </a:prstGeom>
        </p:spPr>
        <p:txBody>
          <a:bodyPr spcFirstLastPara="1" wrap="square" lIns="0" tIns="0" rIns="0" bIns="0" anchor="b" anchorCtr="0">
            <a:noAutofit/>
          </a:bodyPr>
          <a:lstStyle/>
          <a:p>
            <a:r>
              <a:rPr lang="en" sz="4000" dirty="0"/>
              <a:t>Roadmap</a:t>
            </a:r>
            <a:endParaRPr sz="4000" dirty="0"/>
          </a:p>
        </p:txBody>
      </p:sp>
      <p:sp>
        <p:nvSpPr>
          <p:cNvPr id="1930" name="Google Shape;1930;p40"/>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4</a:t>
            </a:fld>
            <a:endParaRPr dirty="0"/>
          </a:p>
        </p:txBody>
      </p:sp>
      <p:sp>
        <p:nvSpPr>
          <p:cNvPr id="1931" name="Google Shape;1931;p40"/>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dirty="0">
              <a:solidFill>
                <a:srgbClr val="000000"/>
              </a:solidFill>
              <a:latin typeface="Calibri"/>
              <a:ea typeface="Calibri"/>
              <a:cs typeface="Calibri"/>
              <a:sym typeface="Calibri"/>
            </a:endParaRPr>
          </a:p>
        </p:txBody>
      </p:sp>
      <p:sp>
        <p:nvSpPr>
          <p:cNvPr id="1932" name="Google Shape;1932;p40"/>
          <p:cNvSpPr/>
          <p:nvPr/>
        </p:nvSpPr>
        <p:spPr>
          <a:xfrm>
            <a:off x="0" y="3161372"/>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dirty="0">
              <a:solidFill>
                <a:schemeClr val="lt1"/>
              </a:solidFill>
              <a:latin typeface="Calibri"/>
              <a:ea typeface="Calibri"/>
              <a:cs typeface="Calibri"/>
              <a:sym typeface="Calibri"/>
            </a:endParaRPr>
          </a:p>
        </p:txBody>
      </p:sp>
      <p:grpSp>
        <p:nvGrpSpPr>
          <p:cNvPr id="1933" name="Google Shape;1933;p40"/>
          <p:cNvGrpSpPr/>
          <p:nvPr/>
        </p:nvGrpSpPr>
        <p:grpSpPr>
          <a:xfrm>
            <a:off x="2381785" y="2271201"/>
            <a:ext cx="631200" cy="631200"/>
            <a:chOff x="1786339" y="1703401"/>
            <a:chExt cx="473400" cy="473400"/>
          </a:xfrm>
        </p:grpSpPr>
        <p:sp>
          <p:nvSpPr>
            <p:cNvPr id="1934" name="Google Shape;1934;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35" name="Google Shape;1935;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1"/>
                  </a:solidFill>
                  <a:latin typeface="Encode Sans Semi Condensed"/>
                  <a:ea typeface="Encode Sans Semi Condensed"/>
                  <a:cs typeface="Encode Sans Semi Condensed"/>
                  <a:sym typeface="Encode Sans Semi Condensed"/>
                </a:rPr>
                <a:t>1</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936" name="Google Shape;1936;p40"/>
          <p:cNvGrpSpPr/>
          <p:nvPr/>
        </p:nvGrpSpPr>
        <p:grpSpPr>
          <a:xfrm>
            <a:off x="5085885" y="2271201"/>
            <a:ext cx="631200" cy="631200"/>
            <a:chOff x="3814414" y="1703401"/>
            <a:chExt cx="473400" cy="473400"/>
          </a:xfrm>
        </p:grpSpPr>
        <p:sp>
          <p:nvSpPr>
            <p:cNvPr id="1937" name="Google Shape;1937;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38" name="Google Shape;1938;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1"/>
                  </a:solidFill>
                  <a:latin typeface="Encode Sans Semi Condensed"/>
                  <a:ea typeface="Encode Sans Semi Condensed"/>
                  <a:cs typeface="Encode Sans Semi Condensed"/>
                  <a:sym typeface="Encode Sans Semi Condensed"/>
                </a:rPr>
                <a:t>3</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939" name="Google Shape;1939;p40"/>
          <p:cNvGrpSpPr/>
          <p:nvPr/>
        </p:nvGrpSpPr>
        <p:grpSpPr>
          <a:xfrm>
            <a:off x="7789985" y="2271201"/>
            <a:ext cx="631200" cy="631200"/>
            <a:chOff x="5842489" y="1703401"/>
            <a:chExt cx="473400" cy="473400"/>
          </a:xfrm>
        </p:grpSpPr>
        <p:sp>
          <p:nvSpPr>
            <p:cNvPr id="1940" name="Google Shape;1940;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41" name="Google Shape;1941;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1"/>
                  </a:solidFill>
                  <a:latin typeface="Encode Sans Semi Condensed"/>
                  <a:ea typeface="Encode Sans Semi Condensed"/>
                  <a:cs typeface="Encode Sans Semi Condensed"/>
                  <a:sym typeface="Encode Sans Semi Condensed"/>
                </a:rPr>
                <a:t>5</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942" name="Google Shape;1942;p40"/>
          <p:cNvGrpSpPr/>
          <p:nvPr/>
        </p:nvGrpSpPr>
        <p:grpSpPr>
          <a:xfrm>
            <a:off x="9174419" y="4768400"/>
            <a:ext cx="631200" cy="631200"/>
            <a:chOff x="6880814" y="3576300"/>
            <a:chExt cx="473400" cy="473400"/>
          </a:xfrm>
        </p:grpSpPr>
        <p:sp>
          <p:nvSpPr>
            <p:cNvPr id="1943" name="Google Shape;1943;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44" name="Google Shape;1944;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1"/>
                  </a:solidFill>
                  <a:latin typeface="Encode Sans Semi Condensed"/>
                  <a:ea typeface="Encode Sans Semi Condensed"/>
                  <a:cs typeface="Encode Sans Semi Condensed"/>
                  <a:sym typeface="Encode Sans Semi Condensed"/>
                </a:rPr>
                <a:t>6</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945" name="Google Shape;1945;p40"/>
          <p:cNvGrpSpPr/>
          <p:nvPr/>
        </p:nvGrpSpPr>
        <p:grpSpPr>
          <a:xfrm>
            <a:off x="6470319" y="4768400"/>
            <a:ext cx="631200" cy="631200"/>
            <a:chOff x="4852739" y="3576300"/>
            <a:chExt cx="473400" cy="473400"/>
          </a:xfrm>
        </p:grpSpPr>
        <p:sp>
          <p:nvSpPr>
            <p:cNvPr id="1946" name="Google Shape;1946;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47" name="Google Shape;1947;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1"/>
                  </a:solidFill>
                  <a:latin typeface="Encode Sans Semi Condensed"/>
                  <a:ea typeface="Encode Sans Semi Condensed"/>
                  <a:cs typeface="Encode Sans Semi Condensed"/>
                  <a:sym typeface="Encode Sans Semi Condensed"/>
                </a:rPr>
                <a:t>4</a:t>
              </a:r>
              <a:endParaRPr sz="800" dirty="0">
                <a:solidFill>
                  <a:schemeClr val="dk1"/>
                </a:solidFill>
                <a:latin typeface="Encode Sans Semi Condensed"/>
                <a:ea typeface="Encode Sans Semi Condensed"/>
                <a:cs typeface="Encode Sans Semi Condensed"/>
                <a:sym typeface="Encode Sans Semi Condensed"/>
              </a:endParaRPr>
            </a:p>
          </p:txBody>
        </p:sp>
      </p:grpSp>
      <p:grpSp>
        <p:nvGrpSpPr>
          <p:cNvPr id="1948" name="Google Shape;1948;p40"/>
          <p:cNvGrpSpPr/>
          <p:nvPr/>
        </p:nvGrpSpPr>
        <p:grpSpPr>
          <a:xfrm>
            <a:off x="3766219" y="4768400"/>
            <a:ext cx="631200" cy="631200"/>
            <a:chOff x="2824664" y="3576300"/>
            <a:chExt cx="473400" cy="473400"/>
          </a:xfrm>
          <a:solidFill>
            <a:schemeClr val="tx1">
              <a:lumMod val="75000"/>
              <a:lumOff val="25000"/>
            </a:schemeClr>
          </a:solidFill>
        </p:grpSpPr>
        <p:sp>
          <p:nvSpPr>
            <p:cNvPr id="1949" name="Google Shape;1949;p40"/>
            <p:cNvSpPr/>
            <p:nvPr/>
          </p:nvSpPr>
          <p:spPr>
            <a:xfrm rot="-2700000">
              <a:off x="2893992" y="3645628"/>
              <a:ext cx="334744" cy="334744"/>
            </a:xfrm>
            <a:prstGeom prst="teardrop">
              <a:avLst>
                <a:gd name="adj" fmla="val 100000"/>
              </a:avLst>
            </a:prstGeom>
            <a:grpFill/>
            <a:ln>
              <a:noFill/>
            </a:ln>
          </p:spPr>
          <p:txBody>
            <a:bodyPr spcFirstLastPara="1" wrap="square" lIns="121900" tIns="121900" rIns="121900" bIns="121900" anchor="ctr" anchorCtr="0">
              <a:noAutofit/>
            </a:bodyPr>
            <a:lstStyle/>
            <a:p>
              <a:endParaRPr sz="2400" dirty="0">
                <a:solidFill>
                  <a:schemeClr val="dk1"/>
                </a:solidFill>
                <a:latin typeface="Encode Sans Semi Condensed"/>
                <a:ea typeface="Encode Sans Semi Condensed"/>
                <a:cs typeface="Encode Sans Semi Condensed"/>
                <a:sym typeface="Encode Sans Semi Condensed"/>
              </a:endParaRPr>
            </a:p>
          </p:txBody>
        </p:sp>
        <p:sp>
          <p:nvSpPr>
            <p:cNvPr id="1950" name="Google Shape;1950;p40"/>
            <p:cNvSpPr/>
            <p:nvPr/>
          </p:nvSpPr>
          <p:spPr>
            <a:xfrm flipH="1">
              <a:off x="2994314" y="3752502"/>
              <a:ext cx="134100" cy="134100"/>
            </a:xfrm>
            <a:prstGeom prst="ellipse">
              <a:avLst/>
            </a:prstGeom>
            <a:solidFill>
              <a:schemeClr val="bg1"/>
            </a:solidFill>
            <a:ln>
              <a:noFill/>
            </a:ln>
          </p:spPr>
          <p:txBody>
            <a:bodyPr spcFirstLastPara="1" wrap="square" lIns="0" tIns="0" rIns="0" bIns="0" anchor="ctr" anchorCtr="0">
              <a:noAutofit/>
            </a:bodyPr>
            <a:lstStyle/>
            <a:p>
              <a:pPr algn="ctr"/>
              <a:r>
                <a:rPr lang="en" sz="800" dirty="0">
                  <a:solidFill>
                    <a:schemeClr val="dk1"/>
                  </a:solidFill>
                  <a:latin typeface="Encode Sans Semi Condensed"/>
                  <a:ea typeface="Encode Sans Semi Condensed"/>
                  <a:cs typeface="Encode Sans Semi Condensed"/>
                  <a:sym typeface="Encode Sans Semi Condensed"/>
                </a:rPr>
                <a:t>2</a:t>
              </a:r>
              <a:endParaRPr sz="800" dirty="0">
                <a:solidFill>
                  <a:schemeClr val="dk1"/>
                </a:solidFill>
                <a:latin typeface="Encode Sans Semi Condensed"/>
                <a:ea typeface="Encode Sans Semi Condensed"/>
                <a:cs typeface="Encode Sans Semi Condensed"/>
                <a:sym typeface="Encode Sans Semi Condensed"/>
              </a:endParaRPr>
            </a:p>
          </p:txBody>
        </p:sp>
      </p:grpSp>
      <p:sp>
        <p:nvSpPr>
          <p:cNvPr id="1951" name="Google Shape;1951;p40"/>
          <p:cNvSpPr txBox="1"/>
          <p:nvPr/>
        </p:nvSpPr>
        <p:spPr>
          <a:xfrm>
            <a:off x="1839800" y="1541467"/>
            <a:ext cx="1715200" cy="711200"/>
          </a:xfrm>
          <a:prstGeom prst="rect">
            <a:avLst/>
          </a:prstGeom>
          <a:noFill/>
          <a:ln>
            <a:noFill/>
          </a:ln>
        </p:spPr>
        <p:txBody>
          <a:bodyPr spcFirstLastPara="1" wrap="square" lIns="0" tIns="0" rIns="0" bIns="0" anchor="b"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Data Collection/ Gathering</a:t>
            </a:r>
            <a:endParaRPr sz="1400" dirty="0">
              <a:solidFill>
                <a:schemeClr val="dk1"/>
              </a:solidFill>
              <a:latin typeface="Encode Sans Semi Condensed"/>
              <a:ea typeface="Encode Sans Semi Condensed"/>
              <a:cs typeface="Encode Sans Semi Condensed"/>
              <a:sym typeface="Encode Sans Semi Condensed"/>
            </a:endParaRPr>
          </a:p>
        </p:txBody>
      </p:sp>
      <p:sp>
        <p:nvSpPr>
          <p:cNvPr id="1952" name="Google Shape;1952;p40"/>
          <p:cNvSpPr txBox="1"/>
          <p:nvPr/>
        </p:nvSpPr>
        <p:spPr>
          <a:xfrm>
            <a:off x="4502940" y="1541467"/>
            <a:ext cx="1715200" cy="711200"/>
          </a:xfrm>
          <a:prstGeom prst="rect">
            <a:avLst/>
          </a:prstGeom>
          <a:noFill/>
          <a:ln>
            <a:noFill/>
          </a:ln>
        </p:spPr>
        <p:txBody>
          <a:bodyPr spcFirstLastPara="1" wrap="square" lIns="0" tIns="0" rIns="0" bIns="0" anchor="b"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Data Visualization/ Infographical analysis</a:t>
            </a:r>
            <a:endParaRPr sz="1400" dirty="0">
              <a:solidFill>
                <a:schemeClr val="dk1"/>
              </a:solidFill>
              <a:latin typeface="Encode Sans Semi Condensed"/>
              <a:ea typeface="Encode Sans Semi Condensed"/>
              <a:cs typeface="Encode Sans Semi Condensed"/>
              <a:sym typeface="Encode Sans Semi Condensed"/>
            </a:endParaRPr>
          </a:p>
        </p:txBody>
      </p:sp>
      <p:sp>
        <p:nvSpPr>
          <p:cNvPr id="1953" name="Google Shape;1953;p40"/>
          <p:cNvSpPr txBox="1"/>
          <p:nvPr/>
        </p:nvSpPr>
        <p:spPr>
          <a:xfrm>
            <a:off x="7248013" y="1541467"/>
            <a:ext cx="1715200" cy="711200"/>
          </a:xfrm>
          <a:prstGeom prst="rect">
            <a:avLst/>
          </a:prstGeom>
          <a:noFill/>
          <a:ln>
            <a:noFill/>
          </a:ln>
        </p:spPr>
        <p:txBody>
          <a:bodyPr spcFirstLastPara="1" wrap="square" lIns="0" tIns="0" rIns="0" bIns="0" anchor="b"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Model Training Phase</a:t>
            </a:r>
            <a:endParaRPr sz="1400" dirty="0">
              <a:solidFill>
                <a:schemeClr val="dk1"/>
              </a:solidFill>
              <a:latin typeface="Encode Sans Semi Condensed"/>
              <a:ea typeface="Encode Sans Semi Condensed"/>
              <a:cs typeface="Encode Sans Semi Condensed"/>
              <a:sym typeface="Encode Sans Semi Condensed"/>
            </a:endParaRPr>
          </a:p>
        </p:txBody>
      </p:sp>
      <p:sp>
        <p:nvSpPr>
          <p:cNvPr id="1954" name="Google Shape;1954;p40"/>
          <p:cNvSpPr txBox="1"/>
          <p:nvPr/>
        </p:nvSpPr>
        <p:spPr>
          <a:xfrm>
            <a:off x="3224233" y="5418133"/>
            <a:ext cx="1715200" cy="711200"/>
          </a:xfrm>
          <a:prstGeom prst="rect">
            <a:avLst/>
          </a:prstGeom>
          <a:noFill/>
          <a:ln>
            <a:noFill/>
          </a:ln>
        </p:spPr>
        <p:txBody>
          <a:bodyPr spcFirstLastPara="1" wrap="square" lIns="0" tIns="0" rIns="0" bIns="0" anchor="t"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Data Cleaning/ Wrangling</a:t>
            </a:r>
            <a:endParaRPr sz="1400" dirty="0">
              <a:solidFill>
                <a:schemeClr val="dk1"/>
              </a:solidFill>
              <a:latin typeface="Encode Sans Semi Condensed"/>
              <a:ea typeface="Encode Sans Semi Condensed"/>
              <a:cs typeface="Encode Sans Semi Condensed"/>
              <a:sym typeface="Encode Sans Semi Condensed"/>
            </a:endParaRPr>
          </a:p>
        </p:txBody>
      </p:sp>
      <p:sp>
        <p:nvSpPr>
          <p:cNvPr id="1955" name="Google Shape;1955;p40"/>
          <p:cNvSpPr txBox="1"/>
          <p:nvPr/>
        </p:nvSpPr>
        <p:spPr>
          <a:xfrm>
            <a:off x="5928340" y="5418133"/>
            <a:ext cx="1715200" cy="711200"/>
          </a:xfrm>
          <a:prstGeom prst="rect">
            <a:avLst/>
          </a:prstGeom>
          <a:noFill/>
          <a:ln>
            <a:noFill/>
          </a:ln>
        </p:spPr>
        <p:txBody>
          <a:bodyPr spcFirstLastPara="1" wrap="square" lIns="0" tIns="0" rIns="0" bIns="0" anchor="t"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Collecting Insights </a:t>
            </a:r>
            <a:endParaRPr sz="1400" dirty="0">
              <a:solidFill>
                <a:schemeClr val="dk1"/>
              </a:solidFill>
              <a:latin typeface="Encode Sans Semi Condensed"/>
              <a:ea typeface="Encode Sans Semi Condensed"/>
              <a:cs typeface="Encode Sans Semi Condensed"/>
              <a:sym typeface="Encode Sans Semi Condensed"/>
            </a:endParaRPr>
          </a:p>
        </p:txBody>
      </p:sp>
      <p:sp>
        <p:nvSpPr>
          <p:cNvPr id="1956" name="Google Shape;1956;p40"/>
          <p:cNvSpPr txBox="1"/>
          <p:nvPr/>
        </p:nvSpPr>
        <p:spPr>
          <a:xfrm>
            <a:off x="8632447" y="5418133"/>
            <a:ext cx="1715200" cy="711200"/>
          </a:xfrm>
          <a:prstGeom prst="rect">
            <a:avLst/>
          </a:prstGeom>
          <a:noFill/>
          <a:ln>
            <a:noFill/>
          </a:ln>
        </p:spPr>
        <p:txBody>
          <a:bodyPr spcFirstLastPara="1" wrap="square" lIns="0" tIns="0" rIns="0" bIns="0" anchor="t" anchorCtr="0">
            <a:noAutofit/>
          </a:bodyPr>
          <a:lstStyle/>
          <a:p>
            <a:pPr algn="ctr"/>
            <a:r>
              <a:rPr lang="en" sz="1400" dirty="0">
                <a:solidFill>
                  <a:schemeClr val="dk1"/>
                </a:solidFill>
                <a:latin typeface="Encode Sans Semi Condensed"/>
                <a:ea typeface="Encode Sans Semi Condensed"/>
                <a:cs typeface="Encode Sans Semi Condensed"/>
                <a:sym typeface="Encode Sans Semi Condensed"/>
              </a:rPr>
              <a:t>Time for final Results</a:t>
            </a:r>
            <a:endParaRPr sz="1400" dirty="0">
              <a:solidFill>
                <a:schemeClr val="dk1"/>
              </a:solidFill>
              <a:latin typeface="Encode Sans Semi Condensed"/>
              <a:ea typeface="Encode Sans Semi Condensed"/>
              <a:cs typeface="Encode Sans Semi Condensed"/>
              <a:sym typeface="Encode Sans Semi Condense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33"/>
                                        </p:tgtEl>
                                        <p:attrNameLst>
                                          <p:attrName>style.visibility</p:attrName>
                                        </p:attrNameLst>
                                      </p:cBhvr>
                                      <p:to>
                                        <p:strVal val="visible"/>
                                      </p:to>
                                    </p:set>
                                    <p:animEffect transition="in" filter="fade">
                                      <p:cBhvr>
                                        <p:cTn id="7" dur="1000"/>
                                        <p:tgtEl>
                                          <p:spTgt spid="1933"/>
                                        </p:tgtEl>
                                      </p:cBhvr>
                                    </p:animEffect>
                                    <p:anim calcmode="lin" valueType="num">
                                      <p:cBhvr>
                                        <p:cTn id="8" dur="1000" fill="hold"/>
                                        <p:tgtEl>
                                          <p:spTgt spid="1933"/>
                                        </p:tgtEl>
                                        <p:attrNameLst>
                                          <p:attrName>ppt_x</p:attrName>
                                        </p:attrNameLst>
                                      </p:cBhvr>
                                      <p:tavLst>
                                        <p:tav tm="0">
                                          <p:val>
                                            <p:strVal val="#ppt_x"/>
                                          </p:val>
                                        </p:tav>
                                        <p:tav tm="100000">
                                          <p:val>
                                            <p:strVal val="#ppt_x"/>
                                          </p:val>
                                        </p:tav>
                                      </p:tavLst>
                                    </p:anim>
                                    <p:anim calcmode="lin" valueType="num">
                                      <p:cBhvr>
                                        <p:cTn id="9" dur="1000" fill="hold"/>
                                        <p:tgtEl>
                                          <p:spTgt spid="19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51"/>
                                        </p:tgtEl>
                                        <p:attrNameLst>
                                          <p:attrName>style.visibility</p:attrName>
                                        </p:attrNameLst>
                                      </p:cBhvr>
                                      <p:to>
                                        <p:strVal val="visible"/>
                                      </p:to>
                                    </p:set>
                                    <p:animEffect transition="in" filter="fade">
                                      <p:cBhvr>
                                        <p:cTn id="13" dur="1000"/>
                                        <p:tgtEl>
                                          <p:spTgt spid="1951"/>
                                        </p:tgtEl>
                                      </p:cBhvr>
                                    </p:animEffect>
                                    <p:anim calcmode="lin" valueType="num">
                                      <p:cBhvr>
                                        <p:cTn id="14" dur="1000" fill="hold"/>
                                        <p:tgtEl>
                                          <p:spTgt spid="1951"/>
                                        </p:tgtEl>
                                        <p:attrNameLst>
                                          <p:attrName>ppt_x</p:attrName>
                                        </p:attrNameLst>
                                      </p:cBhvr>
                                      <p:tavLst>
                                        <p:tav tm="0">
                                          <p:val>
                                            <p:strVal val="#ppt_x"/>
                                          </p:val>
                                        </p:tav>
                                        <p:tav tm="100000">
                                          <p:val>
                                            <p:strVal val="#ppt_x"/>
                                          </p:val>
                                        </p:tav>
                                      </p:tavLst>
                                    </p:anim>
                                    <p:anim calcmode="lin" valueType="num">
                                      <p:cBhvr>
                                        <p:cTn id="15" dur="1000" fill="hold"/>
                                        <p:tgtEl>
                                          <p:spTgt spid="195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48"/>
                                        </p:tgtEl>
                                        <p:attrNameLst>
                                          <p:attrName>style.visibility</p:attrName>
                                        </p:attrNameLst>
                                      </p:cBhvr>
                                      <p:to>
                                        <p:strVal val="visible"/>
                                      </p:to>
                                    </p:set>
                                    <p:animEffect transition="in" filter="fade">
                                      <p:cBhvr>
                                        <p:cTn id="19" dur="1000"/>
                                        <p:tgtEl>
                                          <p:spTgt spid="1948"/>
                                        </p:tgtEl>
                                      </p:cBhvr>
                                    </p:animEffect>
                                    <p:anim calcmode="lin" valueType="num">
                                      <p:cBhvr>
                                        <p:cTn id="20" dur="1000" fill="hold"/>
                                        <p:tgtEl>
                                          <p:spTgt spid="1948"/>
                                        </p:tgtEl>
                                        <p:attrNameLst>
                                          <p:attrName>ppt_x</p:attrName>
                                        </p:attrNameLst>
                                      </p:cBhvr>
                                      <p:tavLst>
                                        <p:tav tm="0">
                                          <p:val>
                                            <p:strVal val="#ppt_x"/>
                                          </p:val>
                                        </p:tav>
                                        <p:tav tm="100000">
                                          <p:val>
                                            <p:strVal val="#ppt_x"/>
                                          </p:val>
                                        </p:tav>
                                      </p:tavLst>
                                    </p:anim>
                                    <p:anim calcmode="lin" valueType="num">
                                      <p:cBhvr>
                                        <p:cTn id="21" dur="1000" fill="hold"/>
                                        <p:tgtEl>
                                          <p:spTgt spid="194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954"/>
                                        </p:tgtEl>
                                        <p:attrNameLst>
                                          <p:attrName>style.visibility</p:attrName>
                                        </p:attrNameLst>
                                      </p:cBhvr>
                                      <p:to>
                                        <p:strVal val="visible"/>
                                      </p:to>
                                    </p:set>
                                    <p:animEffect transition="in" filter="fade">
                                      <p:cBhvr>
                                        <p:cTn id="25" dur="1000"/>
                                        <p:tgtEl>
                                          <p:spTgt spid="1954"/>
                                        </p:tgtEl>
                                      </p:cBhvr>
                                    </p:animEffect>
                                    <p:anim calcmode="lin" valueType="num">
                                      <p:cBhvr>
                                        <p:cTn id="26" dur="1000" fill="hold"/>
                                        <p:tgtEl>
                                          <p:spTgt spid="1954"/>
                                        </p:tgtEl>
                                        <p:attrNameLst>
                                          <p:attrName>ppt_x</p:attrName>
                                        </p:attrNameLst>
                                      </p:cBhvr>
                                      <p:tavLst>
                                        <p:tav tm="0">
                                          <p:val>
                                            <p:strVal val="#ppt_x"/>
                                          </p:val>
                                        </p:tav>
                                        <p:tav tm="100000">
                                          <p:val>
                                            <p:strVal val="#ppt_x"/>
                                          </p:val>
                                        </p:tav>
                                      </p:tavLst>
                                    </p:anim>
                                    <p:anim calcmode="lin" valueType="num">
                                      <p:cBhvr>
                                        <p:cTn id="27" dur="1000" fill="hold"/>
                                        <p:tgtEl>
                                          <p:spTgt spid="195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nodeType="afterEffect">
                                  <p:stCondLst>
                                    <p:cond delay="0"/>
                                  </p:stCondLst>
                                  <p:childTnLst>
                                    <p:set>
                                      <p:cBhvr>
                                        <p:cTn id="30" dur="1" fill="hold">
                                          <p:stCondLst>
                                            <p:cond delay="0"/>
                                          </p:stCondLst>
                                        </p:cTn>
                                        <p:tgtEl>
                                          <p:spTgt spid="1936"/>
                                        </p:tgtEl>
                                        <p:attrNameLst>
                                          <p:attrName>style.visibility</p:attrName>
                                        </p:attrNameLst>
                                      </p:cBhvr>
                                      <p:to>
                                        <p:strVal val="visible"/>
                                      </p:to>
                                    </p:set>
                                    <p:animEffect transition="in" filter="fade">
                                      <p:cBhvr>
                                        <p:cTn id="31" dur="1000"/>
                                        <p:tgtEl>
                                          <p:spTgt spid="1936"/>
                                        </p:tgtEl>
                                      </p:cBhvr>
                                    </p:animEffect>
                                    <p:anim calcmode="lin" valueType="num">
                                      <p:cBhvr>
                                        <p:cTn id="32" dur="1000" fill="hold"/>
                                        <p:tgtEl>
                                          <p:spTgt spid="1936"/>
                                        </p:tgtEl>
                                        <p:attrNameLst>
                                          <p:attrName>ppt_x</p:attrName>
                                        </p:attrNameLst>
                                      </p:cBhvr>
                                      <p:tavLst>
                                        <p:tav tm="0">
                                          <p:val>
                                            <p:strVal val="#ppt_x"/>
                                          </p:val>
                                        </p:tav>
                                        <p:tav tm="100000">
                                          <p:val>
                                            <p:strVal val="#ppt_x"/>
                                          </p:val>
                                        </p:tav>
                                      </p:tavLst>
                                    </p:anim>
                                    <p:anim calcmode="lin" valueType="num">
                                      <p:cBhvr>
                                        <p:cTn id="33" dur="1000" fill="hold"/>
                                        <p:tgtEl>
                                          <p:spTgt spid="193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7" presetClass="entr" presetSubtype="0" fill="hold" grpId="0" nodeType="afterEffect">
                                  <p:stCondLst>
                                    <p:cond delay="0"/>
                                  </p:stCondLst>
                                  <p:childTnLst>
                                    <p:set>
                                      <p:cBhvr>
                                        <p:cTn id="36" dur="1" fill="hold">
                                          <p:stCondLst>
                                            <p:cond delay="0"/>
                                          </p:stCondLst>
                                        </p:cTn>
                                        <p:tgtEl>
                                          <p:spTgt spid="1952"/>
                                        </p:tgtEl>
                                        <p:attrNameLst>
                                          <p:attrName>style.visibility</p:attrName>
                                        </p:attrNameLst>
                                      </p:cBhvr>
                                      <p:to>
                                        <p:strVal val="visible"/>
                                      </p:to>
                                    </p:set>
                                    <p:animEffect transition="in" filter="fade">
                                      <p:cBhvr>
                                        <p:cTn id="37" dur="1000"/>
                                        <p:tgtEl>
                                          <p:spTgt spid="1952"/>
                                        </p:tgtEl>
                                      </p:cBhvr>
                                    </p:animEffect>
                                    <p:anim calcmode="lin" valueType="num">
                                      <p:cBhvr>
                                        <p:cTn id="38" dur="1000" fill="hold"/>
                                        <p:tgtEl>
                                          <p:spTgt spid="1952"/>
                                        </p:tgtEl>
                                        <p:attrNameLst>
                                          <p:attrName>ppt_x</p:attrName>
                                        </p:attrNameLst>
                                      </p:cBhvr>
                                      <p:tavLst>
                                        <p:tav tm="0">
                                          <p:val>
                                            <p:strVal val="#ppt_x"/>
                                          </p:val>
                                        </p:tav>
                                        <p:tav tm="100000">
                                          <p:val>
                                            <p:strVal val="#ppt_x"/>
                                          </p:val>
                                        </p:tav>
                                      </p:tavLst>
                                    </p:anim>
                                    <p:anim calcmode="lin" valueType="num">
                                      <p:cBhvr>
                                        <p:cTn id="39" dur="1000" fill="hold"/>
                                        <p:tgtEl>
                                          <p:spTgt spid="195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945"/>
                                        </p:tgtEl>
                                        <p:attrNameLst>
                                          <p:attrName>style.visibility</p:attrName>
                                        </p:attrNameLst>
                                      </p:cBhvr>
                                      <p:to>
                                        <p:strVal val="visible"/>
                                      </p:to>
                                    </p:set>
                                    <p:animEffect transition="in" filter="fade">
                                      <p:cBhvr>
                                        <p:cTn id="43" dur="1000"/>
                                        <p:tgtEl>
                                          <p:spTgt spid="1945"/>
                                        </p:tgtEl>
                                      </p:cBhvr>
                                    </p:animEffect>
                                    <p:anim calcmode="lin" valueType="num">
                                      <p:cBhvr>
                                        <p:cTn id="44" dur="1000" fill="hold"/>
                                        <p:tgtEl>
                                          <p:spTgt spid="1945"/>
                                        </p:tgtEl>
                                        <p:attrNameLst>
                                          <p:attrName>ppt_x</p:attrName>
                                        </p:attrNameLst>
                                      </p:cBhvr>
                                      <p:tavLst>
                                        <p:tav tm="0">
                                          <p:val>
                                            <p:strVal val="#ppt_x"/>
                                          </p:val>
                                        </p:tav>
                                        <p:tav tm="100000">
                                          <p:val>
                                            <p:strVal val="#ppt_x"/>
                                          </p:val>
                                        </p:tav>
                                      </p:tavLst>
                                    </p:anim>
                                    <p:anim calcmode="lin" valueType="num">
                                      <p:cBhvr>
                                        <p:cTn id="45" dur="1000" fill="hold"/>
                                        <p:tgtEl>
                                          <p:spTgt spid="1945"/>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1955"/>
                                        </p:tgtEl>
                                        <p:attrNameLst>
                                          <p:attrName>style.visibility</p:attrName>
                                        </p:attrNameLst>
                                      </p:cBhvr>
                                      <p:to>
                                        <p:strVal val="visible"/>
                                      </p:to>
                                    </p:set>
                                    <p:animEffect transition="in" filter="fade">
                                      <p:cBhvr>
                                        <p:cTn id="49" dur="1000"/>
                                        <p:tgtEl>
                                          <p:spTgt spid="1955"/>
                                        </p:tgtEl>
                                      </p:cBhvr>
                                    </p:animEffect>
                                    <p:anim calcmode="lin" valueType="num">
                                      <p:cBhvr>
                                        <p:cTn id="50" dur="1000" fill="hold"/>
                                        <p:tgtEl>
                                          <p:spTgt spid="1955"/>
                                        </p:tgtEl>
                                        <p:attrNameLst>
                                          <p:attrName>ppt_x</p:attrName>
                                        </p:attrNameLst>
                                      </p:cBhvr>
                                      <p:tavLst>
                                        <p:tav tm="0">
                                          <p:val>
                                            <p:strVal val="#ppt_x"/>
                                          </p:val>
                                        </p:tav>
                                        <p:tav tm="100000">
                                          <p:val>
                                            <p:strVal val="#ppt_x"/>
                                          </p:val>
                                        </p:tav>
                                      </p:tavLst>
                                    </p:anim>
                                    <p:anim calcmode="lin" valueType="num">
                                      <p:cBhvr>
                                        <p:cTn id="51" dur="1000" fill="hold"/>
                                        <p:tgtEl>
                                          <p:spTgt spid="195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7" presetClass="entr" presetSubtype="0" fill="hold" nodeType="afterEffect">
                                  <p:stCondLst>
                                    <p:cond delay="0"/>
                                  </p:stCondLst>
                                  <p:childTnLst>
                                    <p:set>
                                      <p:cBhvr>
                                        <p:cTn id="54" dur="1" fill="hold">
                                          <p:stCondLst>
                                            <p:cond delay="0"/>
                                          </p:stCondLst>
                                        </p:cTn>
                                        <p:tgtEl>
                                          <p:spTgt spid="1939"/>
                                        </p:tgtEl>
                                        <p:attrNameLst>
                                          <p:attrName>style.visibility</p:attrName>
                                        </p:attrNameLst>
                                      </p:cBhvr>
                                      <p:to>
                                        <p:strVal val="visible"/>
                                      </p:to>
                                    </p:set>
                                    <p:animEffect transition="in" filter="fade">
                                      <p:cBhvr>
                                        <p:cTn id="55" dur="1000"/>
                                        <p:tgtEl>
                                          <p:spTgt spid="1939"/>
                                        </p:tgtEl>
                                      </p:cBhvr>
                                    </p:animEffect>
                                    <p:anim calcmode="lin" valueType="num">
                                      <p:cBhvr>
                                        <p:cTn id="56" dur="1000" fill="hold"/>
                                        <p:tgtEl>
                                          <p:spTgt spid="1939"/>
                                        </p:tgtEl>
                                        <p:attrNameLst>
                                          <p:attrName>ppt_x</p:attrName>
                                        </p:attrNameLst>
                                      </p:cBhvr>
                                      <p:tavLst>
                                        <p:tav tm="0">
                                          <p:val>
                                            <p:strVal val="#ppt_x"/>
                                          </p:val>
                                        </p:tav>
                                        <p:tav tm="100000">
                                          <p:val>
                                            <p:strVal val="#ppt_x"/>
                                          </p:val>
                                        </p:tav>
                                      </p:tavLst>
                                    </p:anim>
                                    <p:anim calcmode="lin" valueType="num">
                                      <p:cBhvr>
                                        <p:cTn id="57" dur="1000" fill="hold"/>
                                        <p:tgtEl>
                                          <p:spTgt spid="1939"/>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7" presetClass="entr" presetSubtype="0" fill="hold" grpId="0" nodeType="afterEffect">
                                  <p:stCondLst>
                                    <p:cond delay="0"/>
                                  </p:stCondLst>
                                  <p:childTnLst>
                                    <p:set>
                                      <p:cBhvr>
                                        <p:cTn id="60" dur="1" fill="hold">
                                          <p:stCondLst>
                                            <p:cond delay="0"/>
                                          </p:stCondLst>
                                        </p:cTn>
                                        <p:tgtEl>
                                          <p:spTgt spid="1953"/>
                                        </p:tgtEl>
                                        <p:attrNameLst>
                                          <p:attrName>style.visibility</p:attrName>
                                        </p:attrNameLst>
                                      </p:cBhvr>
                                      <p:to>
                                        <p:strVal val="visible"/>
                                      </p:to>
                                    </p:set>
                                    <p:animEffect transition="in" filter="fade">
                                      <p:cBhvr>
                                        <p:cTn id="61" dur="1000"/>
                                        <p:tgtEl>
                                          <p:spTgt spid="1953"/>
                                        </p:tgtEl>
                                      </p:cBhvr>
                                    </p:animEffect>
                                    <p:anim calcmode="lin" valueType="num">
                                      <p:cBhvr>
                                        <p:cTn id="62" dur="1000" fill="hold"/>
                                        <p:tgtEl>
                                          <p:spTgt spid="1953"/>
                                        </p:tgtEl>
                                        <p:attrNameLst>
                                          <p:attrName>ppt_x</p:attrName>
                                        </p:attrNameLst>
                                      </p:cBhvr>
                                      <p:tavLst>
                                        <p:tav tm="0">
                                          <p:val>
                                            <p:strVal val="#ppt_x"/>
                                          </p:val>
                                        </p:tav>
                                        <p:tav tm="100000">
                                          <p:val>
                                            <p:strVal val="#ppt_x"/>
                                          </p:val>
                                        </p:tav>
                                      </p:tavLst>
                                    </p:anim>
                                    <p:anim calcmode="lin" valueType="num">
                                      <p:cBhvr>
                                        <p:cTn id="63" dur="1000" fill="hold"/>
                                        <p:tgtEl>
                                          <p:spTgt spid="1953"/>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1942"/>
                                        </p:tgtEl>
                                        <p:attrNameLst>
                                          <p:attrName>style.visibility</p:attrName>
                                        </p:attrNameLst>
                                      </p:cBhvr>
                                      <p:to>
                                        <p:strVal val="visible"/>
                                      </p:to>
                                    </p:set>
                                    <p:animEffect transition="in" filter="fade">
                                      <p:cBhvr>
                                        <p:cTn id="67" dur="1000"/>
                                        <p:tgtEl>
                                          <p:spTgt spid="1942"/>
                                        </p:tgtEl>
                                      </p:cBhvr>
                                    </p:animEffect>
                                    <p:anim calcmode="lin" valueType="num">
                                      <p:cBhvr>
                                        <p:cTn id="68" dur="1000" fill="hold"/>
                                        <p:tgtEl>
                                          <p:spTgt spid="1942"/>
                                        </p:tgtEl>
                                        <p:attrNameLst>
                                          <p:attrName>ppt_x</p:attrName>
                                        </p:attrNameLst>
                                      </p:cBhvr>
                                      <p:tavLst>
                                        <p:tav tm="0">
                                          <p:val>
                                            <p:strVal val="#ppt_x"/>
                                          </p:val>
                                        </p:tav>
                                        <p:tav tm="100000">
                                          <p:val>
                                            <p:strVal val="#ppt_x"/>
                                          </p:val>
                                        </p:tav>
                                      </p:tavLst>
                                    </p:anim>
                                    <p:anim calcmode="lin" valueType="num">
                                      <p:cBhvr>
                                        <p:cTn id="69" dur="1000" fill="hold"/>
                                        <p:tgtEl>
                                          <p:spTgt spid="1942"/>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1956"/>
                                        </p:tgtEl>
                                        <p:attrNameLst>
                                          <p:attrName>style.visibility</p:attrName>
                                        </p:attrNameLst>
                                      </p:cBhvr>
                                      <p:to>
                                        <p:strVal val="visible"/>
                                      </p:to>
                                    </p:set>
                                    <p:animEffect transition="in" filter="fade">
                                      <p:cBhvr>
                                        <p:cTn id="73" dur="1000"/>
                                        <p:tgtEl>
                                          <p:spTgt spid="1956"/>
                                        </p:tgtEl>
                                      </p:cBhvr>
                                    </p:animEffect>
                                    <p:anim calcmode="lin" valueType="num">
                                      <p:cBhvr>
                                        <p:cTn id="74" dur="1000" fill="hold"/>
                                        <p:tgtEl>
                                          <p:spTgt spid="1956"/>
                                        </p:tgtEl>
                                        <p:attrNameLst>
                                          <p:attrName>ppt_x</p:attrName>
                                        </p:attrNameLst>
                                      </p:cBhvr>
                                      <p:tavLst>
                                        <p:tav tm="0">
                                          <p:val>
                                            <p:strVal val="#ppt_x"/>
                                          </p:val>
                                        </p:tav>
                                        <p:tav tm="100000">
                                          <p:val>
                                            <p:strVal val="#ppt_x"/>
                                          </p:val>
                                        </p:tav>
                                      </p:tavLst>
                                    </p:anim>
                                    <p:anim calcmode="lin" valueType="num">
                                      <p:cBhvr>
                                        <p:cTn id="75" dur="1000" fill="hold"/>
                                        <p:tgtEl>
                                          <p:spTgt spid="19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 grpId="0"/>
      <p:bldP spid="1952" grpId="0"/>
      <p:bldP spid="1953" grpId="0"/>
      <p:bldP spid="1954" grpId="0"/>
      <p:bldP spid="1955" grpId="0"/>
      <p:bldP spid="19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DDD6A8B-7912-4CF6-BF5A-6365ED39F38D}"/>
              </a:ext>
            </a:extLst>
          </p:cNvPr>
          <p:cNvSpPr>
            <a:spLocks noGrp="1"/>
          </p:cNvSpPr>
          <p:nvPr>
            <p:ph type="sldNum" idx="12"/>
          </p:nvPr>
        </p:nvSpPr>
        <p:spPr/>
        <p:txBody>
          <a:bodyPr/>
          <a:lstStyle/>
          <a:p>
            <a:fld id="{00000000-1234-1234-1234-123412341234}" type="slidenum">
              <a:rPr lang="en" smtClean="0"/>
              <a:pPr/>
              <a:t>5</a:t>
            </a:fld>
            <a:endParaRPr lang="en"/>
          </a:p>
        </p:txBody>
      </p:sp>
      <p:sp>
        <p:nvSpPr>
          <p:cNvPr id="6" name="Text Placeholder 1">
            <a:extLst>
              <a:ext uri="{FF2B5EF4-FFF2-40B4-BE49-F238E27FC236}">
                <a16:creationId xmlns:a16="http://schemas.microsoft.com/office/drawing/2014/main" id="{7D5CB5A2-0FC4-403C-9B96-799F0A5C5BD3}"/>
              </a:ext>
            </a:extLst>
          </p:cNvPr>
          <p:cNvSpPr txBox="1">
            <a:spLocks/>
          </p:cNvSpPr>
          <p:nvPr/>
        </p:nvSpPr>
        <p:spPr>
          <a:xfrm>
            <a:off x="1301257" y="858482"/>
            <a:ext cx="7200900" cy="8032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marL="76200" indent="0">
              <a:buFont typeface="Encode Sans Semi Condensed Light"/>
              <a:buNone/>
            </a:pPr>
            <a:r>
              <a:rPr lang="en-IN" sz="4800" b="1" kern="0" dirty="0">
                <a:latin typeface="Amatic SC" panose="00000500000000000000" pitchFamily="2" charset="-79"/>
                <a:cs typeface="Amatic SC" panose="00000500000000000000" pitchFamily="2" charset="-79"/>
              </a:rPr>
              <a:t>Leading causes</a:t>
            </a:r>
          </a:p>
        </p:txBody>
      </p:sp>
      <p:sp>
        <p:nvSpPr>
          <p:cNvPr id="7" name="Text Placeholder 1">
            <a:extLst>
              <a:ext uri="{FF2B5EF4-FFF2-40B4-BE49-F238E27FC236}">
                <a16:creationId xmlns:a16="http://schemas.microsoft.com/office/drawing/2014/main" id="{9E906C08-9FA2-437E-B743-53CB445CBB9F}"/>
              </a:ext>
            </a:extLst>
          </p:cNvPr>
          <p:cNvSpPr txBox="1">
            <a:spLocks/>
          </p:cNvSpPr>
          <p:nvPr/>
        </p:nvSpPr>
        <p:spPr>
          <a:xfrm>
            <a:off x="1880815" y="2206635"/>
            <a:ext cx="5144236" cy="28345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IN" sz="3300" b="1" kern="0" dirty="0">
                <a:latin typeface="Amatic SC" panose="00000500000000000000" pitchFamily="2" charset="-79"/>
                <a:cs typeface="Amatic SC" panose="00000500000000000000" pitchFamily="2" charset="-79"/>
              </a:rPr>
              <a:t>Industrial emission</a:t>
            </a:r>
          </a:p>
          <a:p>
            <a:r>
              <a:rPr lang="en-IN" sz="3300" b="1" kern="0" dirty="0">
                <a:latin typeface="Amatic SC" panose="00000500000000000000" pitchFamily="2" charset="-79"/>
                <a:cs typeface="Amatic SC" panose="00000500000000000000" pitchFamily="2" charset="-79"/>
              </a:rPr>
              <a:t>Unplanned Transportation</a:t>
            </a:r>
          </a:p>
          <a:p>
            <a:r>
              <a:rPr lang="en-IN" sz="3300" b="1" kern="0" dirty="0">
                <a:latin typeface="Amatic SC" panose="00000500000000000000" pitchFamily="2" charset="-79"/>
                <a:cs typeface="Amatic SC" panose="00000500000000000000" pitchFamily="2" charset="-79"/>
              </a:rPr>
              <a:t>Metrological conditions</a:t>
            </a:r>
          </a:p>
          <a:p>
            <a:r>
              <a:rPr lang="en-IN" sz="3300" b="1" kern="0" dirty="0">
                <a:latin typeface="Amatic SC" panose="00000500000000000000" pitchFamily="2" charset="-79"/>
                <a:cs typeface="Amatic SC" panose="00000500000000000000" pitchFamily="2" charset="-79"/>
              </a:rPr>
              <a:t>Deforestation</a:t>
            </a:r>
          </a:p>
          <a:p>
            <a:r>
              <a:rPr lang="en-IN" sz="3300" b="1" kern="0" dirty="0">
                <a:latin typeface="Amatic SC" panose="00000500000000000000" pitchFamily="2" charset="-79"/>
                <a:cs typeface="Amatic SC" panose="00000500000000000000" pitchFamily="2" charset="-79"/>
              </a:rPr>
              <a:t>Overuse celebration festivals</a:t>
            </a:r>
          </a:p>
          <a:p>
            <a:endParaRPr lang="en-IN" sz="2300" b="1" kern="0" dirty="0">
              <a:latin typeface="Amatic SC" panose="00000500000000000000" pitchFamily="2" charset="-79"/>
              <a:cs typeface="Amatic SC" panose="00000500000000000000" pitchFamily="2" charset="-79"/>
            </a:endParaRPr>
          </a:p>
        </p:txBody>
      </p:sp>
    </p:spTree>
    <p:extLst>
      <p:ext uri="{BB962C8B-B14F-4D97-AF65-F5344CB8AC3E}">
        <p14:creationId xmlns:p14="http://schemas.microsoft.com/office/powerpoint/2010/main" val="3885994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mph" presetSubtype="0" fill="hold" grpId="0" nodeType="afterEffect">
                                  <p:stCondLst>
                                    <p:cond delay="0"/>
                                  </p:stCondLst>
                                  <p:childTnLst>
                                    <p:anim calcmode="discrete" valueType="str">
                                      <p:cBhvr override="childStyle">
                                        <p:cTn id="6" dur="2000" fill="hold"/>
                                        <p:tgtEl>
                                          <p:spTgt spid="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
          <p:cNvSpPr txBox="1">
            <a:spLocks noGrp="1"/>
          </p:cNvSpPr>
          <p:nvPr>
            <p:ph type="body" idx="1"/>
          </p:nvPr>
        </p:nvSpPr>
        <p:spPr>
          <a:xfrm>
            <a:off x="937200" y="1906867"/>
            <a:ext cx="3526000" cy="4034800"/>
          </a:xfrm>
          <a:prstGeom prst="rect">
            <a:avLst/>
          </a:prstGeom>
        </p:spPr>
        <p:txBody>
          <a:bodyPr spcFirstLastPara="1" wrap="square" lIns="0" tIns="0" rIns="0" bIns="0" anchor="t" anchorCtr="0">
            <a:noAutofit/>
          </a:bodyPr>
          <a:lstStyle/>
          <a:p>
            <a:pPr marL="0" indent="0">
              <a:buNone/>
            </a:pPr>
            <a:r>
              <a:rPr lang="en" sz="2400" b="1" dirty="0"/>
              <a:t>Data</a:t>
            </a:r>
            <a:endParaRPr sz="2400" b="1" dirty="0"/>
          </a:p>
          <a:p>
            <a:pPr marL="0" indent="0">
              <a:spcBef>
                <a:spcPts val="1067"/>
              </a:spcBef>
              <a:spcAft>
                <a:spcPts val="1067"/>
              </a:spcAft>
              <a:buNone/>
            </a:pPr>
            <a:r>
              <a:rPr lang="en" sz="2400" dirty="0"/>
              <a:t>We can deal with the problem by confining our research to the most relevant data for the same.</a:t>
            </a:r>
          </a:p>
          <a:p>
            <a:pPr marL="0" indent="0">
              <a:spcBef>
                <a:spcPts val="1067"/>
              </a:spcBef>
              <a:spcAft>
                <a:spcPts val="1067"/>
              </a:spcAft>
              <a:buNone/>
            </a:pPr>
            <a:r>
              <a:rPr lang="en" sz="2400" dirty="0"/>
              <a:t>In our case we found AQI can serve the best results. </a:t>
            </a:r>
            <a:endParaRPr sz="2400" dirty="0"/>
          </a:p>
        </p:txBody>
      </p:sp>
      <p:sp>
        <p:nvSpPr>
          <p:cNvPr id="1625" name="Google Shape;1625;p20"/>
          <p:cNvSpPr txBox="1">
            <a:spLocks noGrp="1"/>
          </p:cNvSpPr>
          <p:nvPr>
            <p:ph type="title"/>
          </p:nvPr>
        </p:nvSpPr>
        <p:spPr>
          <a:xfrm>
            <a:off x="937200" y="1014567"/>
            <a:ext cx="7546800" cy="628400"/>
          </a:xfrm>
          <a:prstGeom prst="rect">
            <a:avLst/>
          </a:prstGeom>
        </p:spPr>
        <p:txBody>
          <a:bodyPr spcFirstLastPara="1" wrap="square" lIns="0" tIns="0" rIns="0" bIns="0" anchor="b" anchorCtr="0">
            <a:noAutofit/>
          </a:bodyPr>
          <a:lstStyle/>
          <a:p>
            <a:r>
              <a:rPr lang="en-US" sz="4500" dirty="0"/>
              <a:t>H</a:t>
            </a:r>
            <a:r>
              <a:rPr lang="en" sz="4500" dirty="0"/>
              <a:t>ow to approach the problem?</a:t>
            </a:r>
            <a:endParaRPr sz="4500" dirty="0"/>
          </a:p>
        </p:txBody>
      </p:sp>
      <p:sp>
        <p:nvSpPr>
          <p:cNvPr id="1626" name="Google Shape;1626;p20"/>
          <p:cNvSpPr txBox="1">
            <a:spLocks noGrp="1"/>
          </p:cNvSpPr>
          <p:nvPr>
            <p:ph type="body" idx="2"/>
          </p:nvPr>
        </p:nvSpPr>
        <p:spPr>
          <a:xfrm>
            <a:off x="5107400" y="1906867"/>
            <a:ext cx="3526000" cy="4034800"/>
          </a:xfrm>
          <a:prstGeom prst="rect">
            <a:avLst/>
          </a:prstGeom>
        </p:spPr>
        <p:txBody>
          <a:bodyPr spcFirstLastPara="1" wrap="square" lIns="0" tIns="0" rIns="0" bIns="0" anchor="t" anchorCtr="0">
            <a:noAutofit/>
          </a:bodyPr>
          <a:lstStyle/>
          <a:p>
            <a:pPr marL="0" indent="0">
              <a:buNone/>
            </a:pPr>
            <a:r>
              <a:rPr lang="en" b="1" dirty="0"/>
              <a:t>Analysis</a:t>
            </a:r>
          </a:p>
          <a:p>
            <a:pPr marL="0" indent="0">
              <a:spcBef>
                <a:spcPts val="1067"/>
              </a:spcBef>
              <a:spcAft>
                <a:spcPts val="1067"/>
              </a:spcAft>
              <a:buNone/>
            </a:pPr>
            <a:r>
              <a:rPr lang="en-US" sz="2400" dirty="0"/>
              <a:t>With proper tools and accurate data, comes refined results.</a:t>
            </a:r>
          </a:p>
          <a:p>
            <a:pPr marL="0" indent="0">
              <a:spcBef>
                <a:spcPts val="1067"/>
              </a:spcBef>
              <a:spcAft>
                <a:spcPts val="1067"/>
              </a:spcAft>
              <a:buNone/>
            </a:pPr>
            <a:r>
              <a:rPr lang="en-US" sz="2400" dirty="0"/>
              <a:t>Here we will work on data related to AQI and it’s various dependent parameters for analysis.</a:t>
            </a:r>
          </a:p>
        </p:txBody>
      </p:sp>
      <p:sp>
        <p:nvSpPr>
          <p:cNvPr id="1627" name="Google Shape;1627;p20"/>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6</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1625"/>
                                        </p:tgtEl>
                                        <p:attrNameLst>
                                          <p:attrName>r</p:attrName>
                                        </p:attrNameLst>
                                      </p:cBhvr>
                                    </p:animRot>
                                    <p:animRot by="-240000">
                                      <p:cBhvr>
                                        <p:cTn id="7" dur="200" fill="hold">
                                          <p:stCondLst>
                                            <p:cond delay="200"/>
                                          </p:stCondLst>
                                        </p:cTn>
                                        <p:tgtEl>
                                          <p:spTgt spid="1625"/>
                                        </p:tgtEl>
                                        <p:attrNameLst>
                                          <p:attrName>r</p:attrName>
                                        </p:attrNameLst>
                                      </p:cBhvr>
                                    </p:animRot>
                                    <p:animRot by="240000">
                                      <p:cBhvr>
                                        <p:cTn id="8" dur="200" fill="hold">
                                          <p:stCondLst>
                                            <p:cond delay="400"/>
                                          </p:stCondLst>
                                        </p:cTn>
                                        <p:tgtEl>
                                          <p:spTgt spid="1625"/>
                                        </p:tgtEl>
                                        <p:attrNameLst>
                                          <p:attrName>r</p:attrName>
                                        </p:attrNameLst>
                                      </p:cBhvr>
                                    </p:animRot>
                                    <p:animRot by="-240000">
                                      <p:cBhvr>
                                        <p:cTn id="9" dur="200" fill="hold">
                                          <p:stCondLst>
                                            <p:cond delay="600"/>
                                          </p:stCondLst>
                                        </p:cTn>
                                        <p:tgtEl>
                                          <p:spTgt spid="1625"/>
                                        </p:tgtEl>
                                        <p:attrNameLst>
                                          <p:attrName>r</p:attrName>
                                        </p:attrNameLst>
                                      </p:cBhvr>
                                    </p:animRot>
                                    <p:animRot by="120000">
                                      <p:cBhvr>
                                        <p:cTn id="10" dur="200" fill="hold">
                                          <p:stCondLst>
                                            <p:cond delay="800"/>
                                          </p:stCondLst>
                                        </p:cTn>
                                        <p:tgtEl>
                                          <p:spTgt spid="16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8" name="Google Shape;1798;p31"/>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7</a:t>
            </a:fld>
            <a:endParaRPr/>
          </a:p>
        </p:txBody>
      </p:sp>
      <p:sp>
        <p:nvSpPr>
          <p:cNvPr id="3" name="Text Placeholder 2">
            <a:extLst>
              <a:ext uri="{FF2B5EF4-FFF2-40B4-BE49-F238E27FC236}">
                <a16:creationId xmlns:a16="http://schemas.microsoft.com/office/drawing/2014/main" id="{7B6F1AE6-E35C-4B28-A9A9-7DDE108C0B4F}"/>
              </a:ext>
            </a:extLst>
          </p:cNvPr>
          <p:cNvSpPr>
            <a:spLocks noGrp="1"/>
          </p:cNvSpPr>
          <p:nvPr>
            <p:ph type="body" idx="1"/>
          </p:nvPr>
        </p:nvSpPr>
        <p:spPr>
          <a:xfrm>
            <a:off x="0" y="1687783"/>
            <a:ext cx="4446494" cy="446400"/>
          </a:xfrm>
        </p:spPr>
        <p:txBody>
          <a:bodyPr/>
          <a:lstStyle/>
          <a:p>
            <a:r>
              <a:rPr lang="en-US" sz="2600" dirty="0"/>
              <a:t>Where we got our DATA from?</a:t>
            </a:r>
          </a:p>
        </p:txBody>
      </p:sp>
      <p:pic>
        <p:nvPicPr>
          <p:cNvPr id="4" name="Picture 3">
            <a:extLst>
              <a:ext uri="{FF2B5EF4-FFF2-40B4-BE49-F238E27FC236}">
                <a16:creationId xmlns:a16="http://schemas.microsoft.com/office/drawing/2014/main" id="{EB933812-C4D0-41F4-9ADC-2125BD1B83E2}"/>
              </a:ext>
            </a:extLst>
          </p:cNvPr>
          <p:cNvPicPr>
            <a:picLocks noChangeAspect="1"/>
          </p:cNvPicPr>
          <p:nvPr/>
        </p:nvPicPr>
        <p:blipFill rotWithShape="1">
          <a:blip r:embed="rId3"/>
          <a:srcRect l="23798" t="12450" r="24351" b="75642"/>
          <a:stretch/>
        </p:blipFill>
        <p:spPr>
          <a:xfrm>
            <a:off x="5978768" y="2961168"/>
            <a:ext cx="5720862" cy="739086"/>
          </a:xfrm>
          <a:prstGeom prst="rect">
            <a:avLst/>
          </a:prstGeom>
        </p:spPr>
      </p:pic>
      <p:pic>
        <p:nvPicPr>
          <p:cNvPr id="6" name="Picture 5">
            <a:extLst>
              <a:ext uri="{FF2B5EF4-FFF2-40B4-BE49-F238E27FC236}">
                <a16:creationId xmlns:a16="http://schemas.microsoft.com/office/drawing/2014/main" id="{7DA8BAE6-01DE-48E1-ABD4-E7BA25923136}"/>
              </a:ext>
            </a:extLst>
          </p:cNvPr>
          <p:cNvPicPr>
            <a:picLocks noChangeAspect="1"/>
          </p:cNvPicPr>
          <p:nvPr/>
        </p:nvPicPr>
        <p:blipFill rotWithShape="1">
          <a:blip r:embed="rId4"/>
          <a:srcRect l="22573" t="21177" r="31618" b="54510"/>
          <a:stretch/>
        </p:blipFill>
        <p:spPr>
          <a:xfrm>
            <a:off x="627184" y="2961168"/>
            <a:ext cx="4067908" cy="1214496"/>
          </a:xfrm>
          <a:prstGeom prst="rect">
            <a:avLst/>
          </a:prstGeom>
        </p:spPr>
      </p:pic>
      <p:sp>
        <p:nvSpPr>
          <p:cNvPr id="8" name="Text Placeholder 2">
            <a:extLst>
              <a:ext uri="{FF2B5EF4-FFF2-40B4-BE49-F238E27FC236}">
                <a16:creationId xmlns:a16="http://schemas.microsoft.com/office/drawing/2014/main" id="{E8034210-A15F-4422-B3D5-934AB7C61A88}"/>
              </a:ext>
            </a:extLst>
          </p:cNvPr>
          <p:cNvSpPr txBox="1">
            <a:spLocks/>
          </p:cNvSpPr>
          <p:nvPr/>
        </p:nvSpPr>
        <p:spPr>
          <a:xfrm>
            <a:off x="0" y="2316516"/>
            <a:ext cx="3119719" cy="44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304792" algn="ctr" rtl="0">
              <a:lnSpc>
                <a:spcPct val="115000"/>
              </a:lnSpc>
              <a:spcBef>
                <a:spcPts val="0"/>
              </a:spcBef>
              <a:spcAft>
                <a:spcPts val="1067"/>
              </a:spcAft>
              <a:buClr>
                <a:schemeClr val="accent1"/>
              </a:buClr>
              <a:buSzPts val="18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US" kern="0" dirty="0"/>
              <a:t>1. Kaggle </a:t>
            </a:r>
            <a:r>
              <a:rPr lang="en-US" kern="0" dirty="0">
                <a:hlinkClick r:id="rId5">
                  <a:extLst>
                    <a:ext uri="{A12FA001-AC4F-418D-AE19-62706E023703}">
                      <ahyp:hlinkClr xmlns:ahyp="http://schemas.microsoft.com/office/drawing/2018/hyperlinkcolor" val="tx"/>
                    </a:ext>
                  </a:extLst>
                </a:hlinkClick>
              </a:rPr>
              <a:t>Datasets</a:t>
            </a:r>
            <a:r>
              <a:rPr lang="en-US" kern="0" dirty="0"/>
              <a:t> </a:t>
            </a:r>
            <a:r>
              <a:rPr lang="en-US" kern="0" dirty="0">
                <a:sym typeface="Wingdings" panose="05000000000000000000" pitchFamily="2" charset="2"/>
              </a:rPr>
              <a:t> </a:t>
            </a:r>
            <a:endParaRPr lang="en-US" kern="0" dirty="0"/>
          </a:p>
        </p:txBody>
      </p:sp>
      <p:sp>
        <p:nvSpPr>
          <p:cNvPr id="9" name="Text Placeholder 2">
            <a:extLst>
              <a:ext uri="{FF2B5EF4-FFF2-40B4-BE49-F238E27FC236}">
                <a16:creationId xmlns:a16="http://schemas.microsoft.com/office/drawing/2014/main" id="{441C20B0-E9CF-4410-ACFC-D9000F9B4693}"/>
              </a:ext>
            </a:extLst>
          </p:cNvPr>
          <p:cNvSpPr txBox="1">
            <a:spLocks/>
          </p:cNvSpPr>
          <p:nvPr/>
        </p:nvSpPr>
        <p:spPr>
          <a:xfrm>
            <a:off x="5372099" y="2316516"/>
            <a:ext cx="5495535" cy="44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304792" algn="ctr" rtl="0">
              <a:lnSpc>
                <a:spcPct val="115000"/>
              </a:lnSpc>
              <a:spcBef>
                <a:spcPts val="0"/>
              </a:spcBef>
              <a:spcAft>
                <a:spcPts val="1067"/>
              </a:spcAft>
              <a:buClr>
                <a:schemeClr val="accent1"/>
              </a:buClr>
              <a:buSzPts val="18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r>
              <a:rPr lang="en-US" kern="0" dirty="0"/>
              <a:t>2. Air Quality Historical </a:t>
            </a:r>
            <a:r>
              <a:rPr lang="en-US" kern="0" dirty="0">
                <a:hlinkClick r:id="rId6">
                  <a:extLst>
                    <a:ext uri="{A12FA001-AC4F-418D-AE19-62706E023703}">
                      <ahyp:hlinkClr xmlns:ahyp="http://schemas.microsoft.com/office/drawing/2018/hyperlinkcolor" val="tx"/>
                    </a:ext>
                  </a:extLst>
                </a:hlinkClick>
              </a:rPr>
              <a:t>Data</a:t>
            </a:r>
            <a:r>
              <a:rPr lang="en-US" kern="0" dirty="0"/>
              <a:t> Platform </a:t>
            </a:r>
            <a:r>
              <a:rPr lang="en-US" kern="0" dirty="0">
                <a:sym typeface="Wingdings" panose="05000000000000000000" pitchFamily="2" charset="2"/>
              </a:rPr>
              <a:t> </a:t>
            </a:r>
            <a:endParaRPr lang="en-US" kern="0" dirty="0"/>
          </a:p>
        </p:txBody>
      </p:sp>
      <p:pic>
        <p:nvPicPr>
          <p:cNvPr id="11" name="Picture 10">
            <a:extLst>
              <a:ext uri="{FF2B5EF4-FFF2-40B4-BE49-F238E27FC236}">
                <a16:creationId xmlns:a16="http://schemas.microsoft.com/office/drawing/2014/main" id="{324AC9F3-7852-495B-AC3D-B3B9C7B1812E}"/>
              </a:ext>
            </a:extLst>
          </p:cNvPr>
          <p:cNvPicPr>
            <a:picLocks noChangeAspect="1"/>
          </p:cNvPicPr>
          <p:nvPr/>
        </p:nvPicPr>
        <p:blipFill rotWithShape="1">
          <a:blip r:embed="rId7"/>
          <a:srcRect l="11466" t="28205" r="10361" b="35512"/>
          <a:stretch/>
        </p:blipFill>
        <p:spPr>
          <a:xfrm>
            <a:off x="3531682" y="4545207"/>
            <a:ext cx="8507522" cy="2221060"/>
          </a:xfrm>
          <a:prstGeom prst="rect">
            <a:avLst/>
          </a:prstGeom>
        </p:spPr>
      </p:pic>
      <p:sp>
        <p:nvSpPr>
          <p:cNvPr id="12" name="Text Placeholder 2">
            <a:extLst>
              <a:ext uri="{FF2B5EF4-FFF2-40B4-BE49-F238E27FC236}">
                <a16:creationId xmlns:a16="http://schemas.microsoft.com/office/drawing/2014/main" id="{726879E7-E960-4307-AC7B-2701EA2C9CB9}"/>
              </a:ext>
            </a:extLst>
          </p:cNvPr>
          <p:cNvSpPr txBox="1">
            <a:spLocks/>
          </p:cNvSpPr>
          <p:nvPr/>
        </p:nvSpPr>
        <p:spPr>
          <a:xfrm>
            <a:off x="307895" y="4545207"/>
            <a:ext cx="3525715" cy="44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304792" algn="ctr" rtl="0">
              <a:lnSpc>
                <a:spcPct val="115000"/>
              </a:lnSpc>
              <a:spcBef>
                <a:spcPts val="0"/>
              </a:spcBef>
              <a:spcAft>
                <a:spcPts val="1067"/>
              </a:spcAft>
              <a:buClr>
                <a:schemeClr val="accent1"/>
              </a:buClr>
              <a:buSzPts val="1800"/>
              <a:buFont typeface="Encode Sans Semi Condensed Light"/>
              <a:buNone/>
              <a:defRPr sz="2400" b="0" i="0" u="none" strike="noStrike" cap="none">
                <a:solidFill>
                  <a:schemeClr val="accent1"/>
                </a:solidFill>
                <a:latin typeface="Encode Sans Semi Condensed Light"/>
                <a:ea typeface="Encode Sans Semi Condensed Light"/>
                <a:cs typeface="Encode Sans Semi Condensed Light"/>
                <a:sym typeface="Encode Sans Semi Condensed Light"/>
              </a:defRPr>
            </a:lvl1pPr>
            <a:lvl2pPr marL="914400" marR="0" lvl="1"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2pPr>
            <a:lvl3pPr marL="1371600" marR="0" lvl="2" indent="-381000" algn="l" rtl="0">
              <a:lnSpc>
                <a:spcPct val="115000"/>
              </a:lnSpc>
              <a:spcBef>
                <a:spcPts val="800"/>
              </a:spcBef>
              <a:spcAft>
                <a:spcPts val="0"/>
              </a:spcAft>
              <a:buClr>
                <a:schemeClr val="accent2"/>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3pPr>
            <a:lvl4pPr marL="1828800" marR="0" lvl="3"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4pPr>
            <a:lvl5pPr marL="2286000" marR="0" lvl="4"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5pPr>
            <a:lvl6pPr marL="2743200" marR="0" lvl="5"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6pPr>
            <a:lvl7pPr marL="3200400" marR="0" lvl="6"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7pPr>
            <a:lvl8pPr marL="3657600" marR="0" lvl="7" indent="-381000" algn="l" rtl="0">
              <a:lnSpc>
                <a:spcPct val="115000"/>
              </a:lnSpc>
              <a:spcBef>
                <a:spcPts val="800"/>
              </a:spcBef>
              <a:spcAft>
                <a:spcPts val="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8pPr>
            <a:lvl9pPr marL="4114800" marR="0" lvl="8" indent="-381000" algn="l" rtl="0">
              <a:lnSpc>
                <a:spcPct val="115000"/>
              </a:lnSpc>
              <a:spcBef>
                <a:spcPts val="800"/>
              </a:spcBef>
              <a:spcAft>
                <a:spcPts val="800"/>
              </a:spcAft>
              <a:buClr>
                <a:schemeClr val="dk1"/>
              </a:buClr>
              <a:buSzPts val="2400"/>
              <a:buFont typeface="Encode Sans Semi Condensed Light"/>
              <a:buChar char="■"/>
              <a:defRPr sz="2400" b="0" i="0" u="none" strike="noStrike" cap="none">
                <a:solidFill>
                  <a:schemeClr val="dk1"/>
                </a:solidFill>
                <a:latin typeface="Encode Sans Semi Condensed Light"/>
                <a:ea typeface="Encode Sans Semi Condensed Light"/>
                <a:cs typeface="Encode Sans Semi Condensed Light"/>
                <a:sym typeface="Encode Sans Semi Condensed Light"/>
              </a:defRPr>
            </a:lvl9pPr>
          </a:lstStyle>
          <a:p>
            <a:pPr algn="l"/>
            <a:r>
              <a:rPr lang="en-US" kern="0" dirty="0"/>
              <a:t>3. Metrological </a:t>
            </a:r>
            <a:r>
              <a:rPr lang="en-US" kern="0" dirty="0">
                <a:hlinkClick r:id="rId8">
                  <a:extLst>
                    <a:ext uri="{A12FA001-AC4F-418D-AE19-62706E023703}">
                      <ahyp:hlinkClr xmlns:ahyp="http://schemas.microsoft.com/office/drawing/2018/hyperlinkcolor" val="tx"/>
                    </a:ext>
                  </a:extLst>
                </a:hlinkClick>
              </a:rPr>
              <a:t>Data</a:t>
            </a:r>
            <a:r>
              <a:rPr lang="en-US" kern="0" dirty="0"/>
              <a:t> </a:t>
            </a:r>
            <a:r>
              <a:rPr lang="en-US" kern="0" dirty="0">
                <a:sym typeface="Wingdings" panose="05000000000000000000" pitchFamily="2" charset="2"/>
              </a:rPr>
              <a:t> </a:t>
            </a:r>
            <a:endParaRPr lang="en-US" kern="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8" name="Google Shape;1798;p31"/>
          <p:cNvSpPr txBox="1">
            <a:spLocks noGrp="1"/>
          </p:cNvSpPr>
          <p:nvPr>
            <p:ph type="sldNum" idx="12"/>
          </p:nvPr>
        </p:nvSpPr>
        <p:spPr>
          <a:xfrm>
            <a:off x="11595204" y="6231533"/>
            <a:ext cx="444000" cy="524800"/>
          </a:xfrm>
          <a:prstGeom prst="rect">
            <a:avLst/>
          </a:prstGeom>
        </p:spPr>
        <p:txBody>
          <a:bodyPr spcFirstLastPara="1" wrap="square" lIns="0" tIns="0" rIns="0" bIns="0" anchor="ctr" anchorCtr="0">
            <a:noAutofit/>
          </a:bodyPr>
          <a:lstStyle/>
          <a:p>
            <a:fld id="{00000000-1234-1234-1234-123412341234}" type="slidenum">
              <a:rPr lang="en"/>
              <a:pPr/>
              <a:t>8</a:t>
            </a:fld>
            <a:endParaRPr dirty="0"/>
          </a:p>
        </p:txBody>
      </p:sp>
      <p:sp>
        <p:nvSpPr>
          <p:cNvPr id="3" name="Text Placeholder 2">
            <a:extLst>
              <a:ext uri="{FF2B5EF4-FFF2-40B4-BE49-F238E27FC236}">
                <a16:creationId xmlns:a16="http://schemas.microsoft.com/office/drawing/2014/main" id="{7B6F1AE6-E35C-4B28-A9A9-7DDE108C0B4F}"/>
              </a:ext>
            </a:extLst>
          </p:cNvPr>
          <p:cNvSpPr>
            <a:spLocks noGrp="1"/>
          </p:cNvSpPr>
          <p:nvPr>
            <p:ph type="body" idx="1"/>
          </p:nvPr>
        </p:nvSpPr>
        <p:spPr>
          <a:xfrm>
            <a:off x="435007" y="1715755"/>
            <a:ext cx="3423537" cy="643218"/>
          </a:xfrm>
        </p:spPr>
        <p:txBody>
          <a:bodyPr/>
          <a:lstStyle/>
          <a:p>
            <a:r>
              <a:rPr lang="en-US" sz="4800" b="1" dirty="0">
                <a:latin typeface="Amatic SC" panose="00000500000000000000" pitchFamily="2" charset="-79"/>
                <a:cs typeface="Amatic SC" panose="00000500000000000000" pitchFamily="2" charset="-79"/>
              </a:rPr>
              <a:t>Loading Dataset</a:t>
            </a:r>
          </a:p>
        </p:txBody>
      </p:sp>
      <p:pic>
        <p:nvPicPr>
          <p:cNvPr id="5" name="Picture 4">
            <a:extLst>
              <a:ext uri="{FF2B5EF4-FFF2-40B4-BE49-F238E27FC236}">
                <a16:creationId xmlns:a16="http://schemas.microsoft.com/office/drawing/2014/main" id="{218E7F42-15C1-411F-9BBB-5DEE55AB9EB1}"/>
              </a:ext>
            </a:extLst>
          </p:cNvPr>
          <p:cNvPicPr>
            <a:picLocks noChangeAspect="1"/>
          </p:cNvPicPr>
          <p:nvPr/>
        </p:nvPicPr>
        <p:blipFill rotWithShape="1">
          <a:blip r:embed="rId3"/>
          <a:srcRect l="6707" t="34397" r="22620" b="27308"/>
          <a:stretch/>
        </p:blipFill>
        <p:spPr>
          <a:xfrm>
            <a:off x="922373" y="2675940"/>
            <a:ext cx="10347253" cy="3153805"/>
          </a:xfrm>
          <a:prstGeom prst="rect">
            <a:avLst/>
          </a:prstGeom>
        </p:spPr>
      </p:pic>
      <p:sp>
        <p:nvSpPr>
          <p:cNvPr id="6" name="TextBox 5">
            <a:extLst>
              <a:ext uri="{FF2B5EF4-FFF2-40B4-BE49-F238E27FC236}">
                <a16:creationId xmlns:a16="http://schemas.microsoft.com/office/drawing/2014/main" id="{7D50732E-9316-47FD-B0F8-652274774FC3}"/>
              </a:ext>
            </a:extLst>
          </p:cNvPr>
          <p:cNvSpPr txBox="1"/>
          <p:nvPr/>
        </p:nvSpPr>
        <p:spPr>
          <a:xfrm>
            <a:off x="922373" y="5962046"/>
            <a:ext cx="7478907" cy="369332"/>
          </a:xfrm>
          <a:prstGeom prst="rect">
            <a:avLst/>
          </a:prstGeom>
          <a:noFill/>
        </p:spPr>
        <p:txBody>
          <a:bodyPr wrap="square" rtlCol="0">
            <a:spAutoFit/>
          </a:bodyPr>
          <a:lstStyle/>
          <a:p>
            <a:r>
              <a:rPr lang="en-IN" dirty="0">
                <a:solidFill>
                  <a:schemeClr val="accent1"/>
                </a:solidFill>
              </a:rPr>
              <a:t>Here we can see </a:t>
            </a:r>
            <a:r>
              <a:rPr lang="en-IN" b="1" dirty="0">
                <a:solidFill>
                  <a:schemeClr val="accent1"/>
                </a:solidFill>
              </a:rPr>
              <a:t>Nan</a:t>
            </a:r>
            <a:r>
              <a:rPr lang="en-IN" dirty="0">
                <a:solidFill>
                  <a:schemeClr val="accent1"/>
                </a:solidFill>
              </a:rPr>
              <a:t> values which will be handled later.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par>
                          <p:cTn id="11" fill="hold">
                            <p:stCondLst>
                              <p:cond delay="1150"/>
                            </p:stCondLst>
                            <p:childTnLst>
                              <p:par>
                                <p:cTn id="12" presetID="32" presetClass="emph" presetSubtype="0" fill="hold" nodeType="after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299F0D-0FEA-4B21-B909-3EC00420F1A9}"/>
              </a:ext>
            </a:extLst>
          </p:cNvPr>
          <p:cNvSpPr>
            <a:spLocks noGrp="1"/>
          </p:cNvSpPr>
          <p:nvPr>
            <p:ph type="body" idx="1"/>
          </p:nvPr>
        </p:nvSpPr>
        <p:spPr>
          <a:xfrm>
            <a:off x="342898" y="1845672"/>
            <a:ext cx="8904655" cy="772884"/>
          </a:xfrm>
        </p:spPr>
        <p:txBody>
          <a:bodyPr/>
          <a:lstStyle/>
          <a:p>
            <a:r>
              <a:rPr lang="en-IN" sz="4400" b="1" dirty="0">
                <a:latin typeface="Amatic SC" panose="00000500000000000000" pitchFamily="2" charset="-79"/>
                <a:cs typeface="Amatic SC" panose="00000500000000000000" pitchFamily="2" charset="-79"/>
              </a:rPr>
              <a:t>Looking at proportions of null values in columns</a:t>
            </a:r>
          </a:p>
        </p:txBody>
      </p:sp>
      <p:sp>
        <p:nvSpPr>
          <p:cNvPr id="3" name="Slide Number Placeholder 2">
            <a:extLst>
              <a:ext uri="{FF2B5EF4-FFF2-40B4-BE49-F238E27FC236}">
                <a16:creationId xmlns:a16="http://schemas.microsoft.com/office/drawing/2014/main" id="{332887FE-E1BF-42FA-8066-DA081F957B91}"/>
              </a:ext>
            </a:extLst>
          </p:cNvPr>
          <p:cNvSpPr>
            <a:spLocks noGrp="1"/>
          </p:cNvSpPr>
          <p:nvPr>
            <p:ph type="sldNum" idx="12"/>
          </p:nvPr>
        </p:nvSpPr>
        <p:spPr/>
        <p:txBody>
          <a:bodyPr/>
          <a:lstStyle/>
          <a:p>
            <a:fld id="{00000000-1234-1234-1234-123412341234}" type="slidenum">
              <a:rPr lang="en" smtClean="0"/>
              <a:pPr/>
              <a:t>9</a:t>
            </a:fld>
            <a:endParaRPr lang="en"/>
          </a:p>
        </p:txBody>
      </p:sp>
      <p:sp>
        <p:nvSpPr>
          <p:cNvPr id="6" name="TextBox 5">
            <a:extLst>
              <a:ext uri="{FF2B5EF4-FFF2-40B4-BE49-F238E27FC236}">
                <a16:creationId xmlns:a16="http://schemas.microsoft.com/office/drawing/2014/main" id="{E66F75F0-1707-4FAD-A383-9901A7CCB668}"/>
              </a:ext>
            </a:extLst>
          </p:cNvPr>
          <p:cNvSpPr txBox="1"/>
          <p:nvPr/>
        </p:nvSpPr>
        <p:spPr>
          <a:xfrm>
            <a:off x="800099" y="4725461"/>
            <a:ext cx="7629769" cy="615553"/>
          </a:xfrm>
          <a:prstGeom prst="rect">
            <a:avLst/>
          </a:prstGeom>
          <a:noFill/>
        </p:spPr>
        <p:txBody>
          <a:bodyPr wrap="square" rtlCol="0">
            <a:spAutoFit/>
          </a:bodyPr>
          <a:lstStyle/>
          <a:p>
            <a:r>
              <a:rPr lang="en-IN" sz="1600" dirty="0">
                <a:solidFill>
                  <a:schemeClr val="accent1"/>
                </a:solidFill>
              </a:rPr>
              <a:t>Here we just calculated the proportion of the null values in each of the features using </a:t>
            </a:r>
            <a:r>
              <a:rPr lang="en-IN" sz="1600" b="1" dirty="0" err="1">
                <a:solidFill>
                  <a:schemeClr val="accent1"/>
                </a:solidFill>
              </a:rPr>
              <a:t>isna</a:t>
            </a:r>
            <a:r>
              <a:rPr lang="en-IN" sz="1600" b="1" dirty="0">
                <a:solidFill>
                  <a:schemeClr val="accent1"/>
                </a:solidFill>
              </a:rPr>
              <a:t>() </a:t>
            </a:r>
            <a:r>
              <a:rPr lang="en-IN" sz="1600" dirty="0">
                <a:solidFill>
                  <a:schemeClr val="accent1"/>
                </a:solidFill>
              </a:rPr>
              <a:t>method which simply fetches the NULL values</a:t>
            </a:r>
            <a:r>
              <a:rPr lang="en-IN" dirty="0">
                <a:solidFill>
                  <a:schemeClr val="accent1"/>
                </a:solidFill>
              </a:rPr>
              <a:t>.</a:t>
            </a:r>
          </a:p>
        </p:txBody>
      </p:sp>
      <p:pic>
        <p:nvPicPr>
          <p:cNvPr id="7" name="Picture 6">
            <a:extLst>
              <a:ext uri="{FF2B5EF4-FFF2-40B4-BE49-F238E27FC236}">
                <a16:creationId xmlns:a16="http://schemas.microsoft.com/office/drawing/2014/main" id="{E997D325-D41A-4B7A-9DF6-CE2779FAC570}"/>
              </a:ext>
            </a:extLst>
          </p:cNvPr>
          <p:cNvPicPr>
            <a:picLocks noChangeAspect="1"/>
          </p:cNvPicPr>
          <p:nvPr/>
        </p:nvPicPr>
        <p:blipFill rotWithShape="1">
          <a:blip r:embed="rId2"/>
          <a:srcRect l="6634" t="23559" r="50529" b="64615"/>
          <a:stretch/>
        </p:blipFill>
        <p:spPr>
          <a:xfrm>
            <a:off x="800097" y="3130062"/>
            <a:ext cx="7643693" cy="1186961"/>
          </a:xfrm>
          <a:prstGeom prst="rect">
            <a:avLst/>
          </a:prstGeom>
        </p:spPr>
      </p:pic>
      <p:pic>
        <p:nvPicPr>
          <p:cNvPr id="9" name="Picture 8">
            <a:extLst>
              <a:ext uri="{FF2B5EF4-FFF2-40B4-BE49-F238E27FC236}">
                <a16:creationId xmlns:a16="http://schemas.microsoft.com/office/drawing/2014/main" id="{28A898BE-01F6-44FA-BA16-29463ED04B0F}"/>
              </a:ext>
            </a:extLst>
          </p:cNvPr>
          <p:cNvPicPr>
            <a:picLocks noChangeAspect="1"/>
          </p:cNvPicPr>
          <p:nvPr/>
        </p:nvPicPr>
        <p:blipFill rotWithShape="1">
          <a:blip r:embed="rId2"/>
          <a:srcRect l="7140" t="35514" r="79663" b="18717"/>
          <a:stretch/>
        </p:blipFill>
        <p:spPr>
          <a:xfrm>
            <a:off x="8429868" y="2879934"/>
            <a:ext cx="1987062" cy="3876399"/>
          </a:xfrm>
          <a:prstGeom prst="rect">
            <a:avLst/>
          </a:prstGeom>
        </p:spPr>
      </p:pic>
    </p:spTree>
    <p:extLst>
      <p:ext uri="{BB962C8B-B14F-4D97-AF65-F5344CB8AC3E}">
        <p14:creationId xmlns:p14="http://schemas.microsoft.com/office/powerpoint/2010/main" val="36242826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phesus template">
  <a:themeElements>
    <a:clrScheme name="Custom 347">
      <a:dk1>
        <a:srgbClr val="26303D"/>
      </a:dk1>
      <a:lt1>
        <a:srgbClr val="FFFFFF"/>
      </a:lt1>
      <a:dk2>
        <a:srgbClr val="848E91"/>
      </a:dk2>
      <a:lt2>
        <a:srgbClr val="E3EAEB"/>
      </a:lt2>
      <a:accent1>
        <a:srgbClr val="1594B5"/>
      </a:accent1>
      <a:accent2>
        <a:srgbClr val="8ACBD1"/>
      </a:accent2>
      <a:accent3>
        <a:srgbClr val="AFD3AB"/>
      </a:accent3>
      <a:accent4>
        <a:srgbClr val="EBDE4F"/>
      </a:accent4>
      <a:accent5>
        <a:srgbClr val="A9AD9A"/>
      </a:accent5>
      <a:accent6>
        <a:srgbClr val="5D767C"/>
      </a:accent6>
      <a:hlink>
        <a:srgbClr val="26303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3616</TotalTime>
  <Words>1107</Words>
  <Application>Microsoft Office PowerPoint</Application>
  <PresentationFormat>Widescreen</PresentationFormat>
  <Paragraphs>186</Paragraphs>
  <Slides>30</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Aharoni</vt:lpstr>
      <vt:lpstr>Amatic SC</vt:lpstr>
      <vt:lpstr>Arial</vt:lpstr>
      <vt:lpstr>Calibri</vt:lpstr>
      <vt:lpstr>Calibri Light</vt:lpstr>
      <vt:lpstr>Encode Sans Semi Condensed</vt:lpstr>
      <vt:lpstr>Encode Sans Semi Condensed Light</vt:lpstr>
      <vt:lpstr>Ephesus template</vt:lpstr>
      <vt:lpstr>Office Theme</vt:lpstr>
      <vt:lpstr>PROJECT PRESENTATION</vt:lpstr>
      <vt:lpstr>AIR POLLUTION</vt:lpstr>
      <vt:lpstr>PowerPoint Presentation</vt:lpstr>
      <vt:lpstr>Roadmap</vt:lpstr>
      <vt:lpstr>PowerPoint Presentation</vt:lpstr>
      <vt:lpstr>How to approach the problem?</vt:lpstr>
      <vt:lpstr>PowerPoint Presentation</vt:lpstr>
      <vt:lpstr>PowerPoint Presentation</vt:lpstr>
      <vt:lpstr>PowerPoint Presentation</vt:lpstr>
      <vt:lpstr>PowerPoint Presentation</vt:lpstr>
      <vt:lpstr>Categorization into different aqi buckets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Credits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anmol sharma</dc:creator>
  <cp:lastModifiedBy>anmol sharma</cp:lastModifiedBy>
  <cp:revision>83</cp:revision>
  <dcterms:created xsi:type="dcterms:W3CDTF">2021-08-06T14:03:55Z</dcterms:created>
  <dcterms:modified xsi:type="dcterms:W3CDTF">2021-08-14T08:18:14Z</dcterms:modified>
</cp:coreProperties>
</file>